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CE75DE4-6E2A-4C06-B0C8-2CDDA6815523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8EA0791-EB1B-435C-951A-E8021DD1DD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4ABB6D9-7729-42E7-BB1B-50C37027352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26AC386A-5818-4942-97F9-DAF02216CD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463C7334-B38C-4CE1-ADA3-E95AB0E94A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8AC0CFA1-260D-439F-B6E3-E215EF2481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1612BBC7-8EF5-4776-ACCD-382BA798FB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A84501D5-9635-49A6-9E30-4F4C8EEB3F2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DE5E9483-4A1A-42E9-8556-92EF57E14C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ACEFCF1D-AF57-44EE-9D7D-8BCF39F8FD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FA101DD8-9E71-4B09-94AD-202CF27F2A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8D78488F-BB5F-4E81-AB3A-FDD36B5EB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0667E877-1B8D-4CDC-B1B4-827E2602CD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AC984403-4390-486E-9F33-F4198B6224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8382CB46-DAED-4539-831C-EDC1B613EF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A3DE9995-9E36-4FA2-A97C-1BE33EC5CF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0631B0B0-5DC1-44A6-AD5D-F6DA4D07AB6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4EC5A09D-5C8E-4B16-849F-797E62331C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20F79E67-5DA3-4C07-8DE1-4619270AA8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478E0448-787E-489B-AC4C-43A19AC618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9C380FF5-17BA-4BCA-85BE-DB0BF53B25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55197B7A-69C0-459A-BEFF-6E3552A76A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BE596388-64CA-4EC4-84C4-1184F8AE8B4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2AA0EA70-C86A-4A9A-97D6-36F1772902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E487F84A-A3BA-48E6-BC6B-8C5639AB7A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4750BA6D-1712-43F0-8F06-BF1472D08A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4AE6944A-1FFC-470A-A1E0-E8651D6670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D76080F3-2728-4FB3-99AF-211C43323A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F9840CBF-7681-4DC6-9F54-05D59BAC90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4BD7C90F-9E9E-47EA-A9E1-C7573731A0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BC6AA836-A1D2-4CE9-A907-941793B012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62DAF0A4-7F1C-4094-83A9-F5D257D961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F9CDFB08-DE4F-46E6-93C8-0622C562B4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2D81DBCA-ECB0-40D2-A190-3A0A43FD002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9E8D69E4-2BF3-4451-A91D-8C452399728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013251CF-70AB-45FB-AD4B-59A664AD57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6F63FCE1-59F7-43B6-8E01-B488299673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C6C5F063-4E52-499C-BCD9-58760600DE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0E256BD3-0379-4553-AF89-AC51566545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27A70B10-150B-46EB-91C5-8463F79AC2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76120FDE-71C3-49C6-AFFF-BBB2E6F9B1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4F9272C8-A345-4036-B015-7AFF7605C2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F668F004-1C8F-416F-B137-493C907EF7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F89C2730-4816-4E8B-9D50-CC85AD1BA6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D4E9760E-E212-48F8-9748-A595475F04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538F0A2F-BF7C-49F4-BFC9-71AC2F54A0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D7EA3E1F-1D72-41DC-82F0-D3F4F8B3C9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7B9A0D90-2950-4320-A9F8-B8468EFA16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429C1C74-A983-4EDC-BE02-8039634CAD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0D10C9BE-F26E-494B-969E-C6F3895F51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7513D662-B582-416D-B5D3-1C6F2E83E9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006C3FBF-D4D0-453F-B398-474E114349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D65B0767-57A2-46C9-B48A-72965542AA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E0CF4467-3503-402E-A603-6FCF2859AE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9960BB09-2AB8-45BF-AB5C-46619F4EE7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E18F3E99-09FE-4503-9530-72E76EAB3B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563DE746-BC1A-4F85-8056-5ABDF55B88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AF0CDC47-85C2-48CB-96BC-D455728E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2A65FF9C-3807-473C-B486-811C503880D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8F7ECC41-4D05-444F-AA2A-2C339C58F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8A81421E-1B37-442D-86A2-98E2BA95E3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8F7810EF-61BE-4FE4-A8A7-58B1B8E0FA9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E7209F6E-A4AD-4DDF-9E88-CD1C286F0F7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B4163F2F-960C-4279-8124-4D990398490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D5195420-41F1-408A-A694-E5C632BA0F8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5E5CC37F-26ED-4B79-8564-F696CE41C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0A64E541-4C61-4309-96D3-E121FC955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3E5390-421F-4EF9-AD15-CC02AA9EC0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83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F733DA3-03AB-40EB-94A7-D6F21D55D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FC2ABA0-C8FC-4252-9A57-2125BF7CB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6CEBF75-6FFC-419E-8781-94FB3ABB7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0E86F-CDD6-4F96-9AA5-9569647607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6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5E30E4F-2773-44FA-873F-AFF131410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66ED044-B046-4697-9A77-ECF4EEBC0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F1E3AE3-1BAD-4C18-B9D4-5B2B232A2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7CED2-035B-45E8-8BEB-B2B601F51F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1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4D12032-D6F8-4C90-88D7-98369E930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5776B54A-1CB1-42D1-9524-8B2EFCA5D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91AB85E9-8F64-46E3-B980-2E1235C57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F3B9D-0F0F-43D0-ADBD-3DF753D52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8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6B7C0B7-F39C-46E0-85FA-F10D30F5A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578A3B9-7215-4B41-9C40-DC1A3234F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D2D4FFD3-140F-412E-B880-9B620F5D6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1B6E2-2B34-4547-97C9-3ED015F64E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41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757E873-3992-48BC-BC84-ECA2A4AC8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0023A0B-1D81-4A3C-9733-242DB9B49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F4C81730-6CA4-4ECF-B527-72F3F564E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2A64A-E6E4-4C12-9C1D-B9F83CE18E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55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9CA01927-9121-40EE-8221-7A7D4D8A5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8718B7AD-01D3-4D1D-9531-AB4458F69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05E73EC5-6DFA-4366-B777-539C9122E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CCCEF-9EE8-4EF5-8EBC-A8A4E71956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2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F43EBE60-2D4A-460F-BDB6-0C02636CA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814825C5-7823-4BC5-8D70-9C3153A15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7E1A6D49-2C2D-4A4A-B4BD-1F02FC0F9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A75C8-0B7D-4A30-94FE-AC2BD010A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9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D1EE739B-8D51-42FA-82F4-DF7D3DFC5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CEE0C499-8060-41C6-A4B7-C2E0CDE28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6778717A-6320-4A70-A5E8-2E02A1715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F6ECC-7D5C-4176-B0E0-D64DEA164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98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A32C301-0DA1-46AE-A3AE-4917DE88E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0D0623E-4618-49ED-A852-8804B4599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37311C10-31A8-4675-8E4E-5752584D5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DF278-507D-41A2-A080-C5BFD04AF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98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581E4549-E497-4BCB-805B-B85F4E468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6B3C22A-5929-420C-9454-861F6470A7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E7D6B81-A60F-4A3A-9770-99F2D890F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FED40-9E65-41A0-AEFB-68B75E748E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61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>
            <a:extLst>
              <a:ext uri="{FF2B5EF4-FFF2-40B4-BE49-F238E27FC236}">
                <a16:creationId xmlns:a16="http://schemas.microsoft.com/office/drawing/2014/main" id="{AF887229-5C9F-40A8-B2FC-F5FBE981027D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A9B85AA5-D523-48AB-97C2-42B1FCC4E174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3E3449A5-A454-4AF3-AA08-A51F755B2E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EFDBDA41-EC6E-454A-B9C8-3A2AA64CC0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>
                <a:extLst>
                  <a:ext uri="{FF2B5EF4-FFF2-40B4-BE49-F238E27FC236}">
                    <a16:creationId xmlns:a16="http://schemas.microsoft.com/office/drawing/2014/main" id="{AB424153-E14E-4D16-A5D5-FB8B885F55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75" name="Oval 7">
                <a:extLst>
                  <a:ext uri="{FF2B5EF4-FFF2-40B4-BE49-F238E27FC236}">
                    <a16:creationId xmlns:a16="http://schemas.microsoft.com/office/drawing/2014/main" id="{6157F2EA-8DD0-40C4-BECD-509986ACD38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76" name="Oval 8">
                <a:extLst>
                  <a:ext uri="{FF2B5EF4-FFF2-40B4-BE49-F238E27FC236}">
                    <a16:creationId xmlns:a16="http://schemas.microsoft.com/office/drawing/2014/main" id="{1E53E24C-2739-49B9-BB64-FF60379F0A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77" name="Oval 9">
                <a:extLst>
                  <a:ext uri="{FF2B5EF4-FFF2-40B4-BE49-F238E27FC236}">
                    <a16:creationId xmlns:a16="http://schemas.microsoft.com/office/drawing/2014/main" id="{59A07C5E-6D71-4D33-BA9F-1CE2AC80356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78" name="Oval 10">
                <a:extLst>
                  <a:ext uri="{FF2B5EF4-FFF2-40B4-BE49-F238E27FC236}">
                    <a16:creationId xmlns:a16="http://schemas.microsoft.com/office/drawing/2014/main" id="{28D98798-CC41-4057-8CAF-6BC6840CC9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79" name="Freeform 11">
                <a:extLst>
                  <a:ext uri="{FF2B5EF4-FFF2-40B4-BE49-F238E27FC236}">
                    <a16:creationId xmlns:a16="http://schemas.microsoft.com/office/drawing/2014/main" id="{43A3BE57-F301-480B-8436-8AC04F0DA9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0" name="Freeform 12">
                <a:extLst>
                  <a:ext uri="{FF2B5EF4-FFF2-40B4-BE49-F238E27FC236}">
                    <a16:creationId xmlns:a16="http://schemas.microsoft.com/office/drawing/2014/main" id="{23BDACDD-EC98-4F7C-A6CF-476E4B1173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1" name="Freeform 13">
                <a:extLst>
                  <a:ext uri="{FF2B5EF4-FFF2-40B4-BE49-F238E27FC236}">
                    <a16:creationId xmlns:a16="http://schemas.microsoft.com/office/drawing/2014/main" id="{D3235058-4398-42DB-927F-F52E970BB4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2" name="Freeform 14">
                <a:extLst>
                  <a:ext uri="{FF2B5EF4-FFF2-40B4-BE49-F238E27FC236}">
                    <a16:creationId xmlns:a16="http://schemas.microsoft.com/office/drawing/2014/main" id="{98B5BD2D-F7B7-4A41-A892-4B12444747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3" name="Freeform 15">
                <a:extLst>
                  <a:ext uri="{FF2B5EF4-FFF2-40B4-BE49-F238E27FC236}">
                    <a16:creationId xmlns:a16="http://schemas.microsoft.com/office/drawing/2014/main" id="{1FE3D9B8-322D-453D-87D6-9624E2208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4" name="Oval 16">
                <a:extLst>
                  <a:ext uri="{FF2B5EF4-FFF2-40B4-BE49-F238E27FC236}">
                    <a16:creationId xmlns:a16="http://schemas.microsoft.com/office/drawing/2014/main" id="{A20459ED-B286-45AC-A143-AA920C1D03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7D27382A-32BB-4279-8711-38D4CC3F7A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>
                <a:extLst>
                  <a:ext uri="{FF2B5EF4-FFF2-40B4-BE49-F238E27FC236}">
                    <a16:creationId xmlns:a16="http://schemas.microsoft.com/office/drawing/2014/main" id="{8EF7B33A-2DF2-4E2C-BB9B-5AD46885D2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7" name="Oval 19">
                <a:extLst>
                  <a:ext uri="{FF2B5EF4-FFF2-40B4-BE49-F238E27FC236}">
                    <a16:creationId xmlns:a16="http://schemas.microsoft.com/office/drawing/2014/main" id="{A9C2FB6D-F979-435D-95B2-FB8D948553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8" name="Oval 20">
                <a:extLst>
                  <a:ext uri="{FF2B5EF4-FFF2-40B4-BE49-F238E27FC236}">
                    <a16:creationId xmlns:a16="http://schemas.microsoft.com/office/drawing/2014/main" id="{F946815B-47E4-466E-8AAA-8077AFBCDA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89" name="Oval 21">
                <a:extLst>
                  <a:ext uri="{FF2B5EF4-FFF2-40B4-BE49-F238E27FC236}">
                    <a16:creationId xmlns:a16="http://schemas.microsoft.com/office/drawing/2014/main" id="{BC3160AF-BD28-4ACE-998A-AB0C7B129EE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0" name="Oval 22">
                <a:extLst>
                  <a:ext uri="{FF2B5EF4-FFF2-40B4-BE49-F238E27FC236}">
                    <a16:creationId xmlns:a16="http://schemas.microsoft.com/office/drawing/2014/main" id="{8659FDC4-B69A-4498-81A1-C8310FCE743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1" name="Oval 23">
                <a:extLst>
                  <a:ext uri="{FF2B5EF4-FFF2-40B4-BE49-F238E27FC236}">
                    <a16:creationId xmlns:a16="http://schemas.microsoft.com/office/drawing/2014/main" id="{C4FF0CE5-58D9-4877-94F0-8C33C23EF3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2" name="Oval 24">
                <a:extLst>
                  <a:ext uri="{FF2B5EF4-FFF2-40B4-BE49-F238E27FC236}">
                    <a16:creationId xmlns:a16="http://schemas.microsoft.com/office/drawing/2014/main" id="{359AA00A-FD89-46DC-8271-6047F726A6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3" name="Oval 25">
                <a:extLst>
                  <a:ext uri="{FF2B5EF4-FFF2-40B4-BE49-F238E27FC236}">
                    <a16:creationId xmlns:a16="http://schemas.microsoft.com/office/drawing/2014/main" id="{2196EAA5-1493-4181-A7B9-003F1D9354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4" name="Freeform 26">
                <a:extLst>
                  <a:ext uri="{FF2B5EF4-FFF2-40B4-BE49-F238E27FC236}">
                    <a16:creationId xmlns:a16="http://schemas.microsoft.com/office/drawing/2014/main" id="{D03C56D2-9D8C-476D-8C22-B4AB026C97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5" name="Freeform 27">
                <a:extLst>
                  <a:ext uri="{FF2B5EF4-FFF2-40B4-BE49-F238E27FC236}">
                    <a16:creationId xmlns:a16="http://schemas.microsoft.com/office/drawing/2014/main" id="{1929C1FE-9903-421D-8C29-6C96940E09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6" name="Freeform 28">
                <a:extLst>
                  <a:ext uri="{FF2B5EF4-FFF2-40B4-BE49-F238E27FC236}">
                    <a16:creationId xmlns:a16="http://schemas.microsoft.com/office/drawing/2014/main" id="{451F31CD-8DB1-4026-A2A4-D41EBE7931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7" name="Freeform 29">
                <a:extLst>
                  <a:ext uri="{FF2B5EF4-FFF2-40B4-BE49-F238E27FC236}">
                    <a16:creationId xmlns:a16="http://schemas.microsoft.com/office/drawing/2014/main" id="{38207C33-E159-4090-B7BD-4100739F63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8" name="Freeform 30">
                <a:extLst>
                  <a:ext uri="{FF2B5EF4-FFF2-40B4-BE49-F238E27FC236}">
                    <a16:creationId xmlns:a16="http://schemas.microsoft.com/office/drawing/2014/main" id="{6D0BA229-C9D8-4BDF-8040-EE541C9469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99" name="Freeform 31">
                <a:extLst>
                  <a:ext uri="{FF2B5EF4-FFF2-40B4-BE49-F238E27FC236}">
                    <a16:creationId xmlns:a16="http://schemas.microsoft.com/office/drawing/2014/main" id="{AABCC2AE-27DD-47DC-B238-9B8D981987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0" name="Freeform 32">
                <a:extLst>
                  <a:ext uri="{FF2B5EF4-FFF2-40B4-BE49-F238E27FC236}">
                    <a16:creationId xmlns:a16="http://schemas.microsoft.com/office/drawing/2014/main" id="{D7A20282-1767-4AAA-8FE4-487F76378D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1" name="Freeform 33">
                <a:extLst>
                  <a:ext uri="{FF2B5EF4-FFF2-40B4-BE49-F238E27FC236}">
                    <a16:creationId xmlns:a16="http://schemas.microsoft.com/office/drawing/2014/main" id="{FACE1799-8B55-4A72-B67D-C72A432619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2" name="Freeform 34">
                <a:extLst>
                  <a:ext uri="{FF2B5EF4-FFF2-40B4-BE49-F238E27FC236}">
                    <a16:creationId xmlns:a16="http://schemas.microsoft.com/office/drawing/2014/main" id="{72585D72-0A92-4537-9834-4D67B5F8CD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3" name="Freeform 35">
                <a:extLst>
                  <a:ext uri="{FF2B5EF4-FFF2-40B4-BE49-F238E27FC236}">
                    <a16:creationId xmlns:a16="http://schemas.microsoft.com/office/drawing/2014/main" id="{4967D038-0087-4B2E-8BB6-AFD9817D73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F910227C-DD7F-49B3-A2D5-F1327B32D8E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>
                <a:extLst>
                  <a:ext uri="{FF2B5EF4-FFF2-40B4-BE49-F238E27FC236}">
                    <a16:creationId xmlns:a16="http://schemas.microsoft.com/office/drawing/2014/main" id="{79124BCD-8E9C-40B0-B02C-D861CB9E585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6" name="Freeform 38">
                <a:extLst>
                  <a:ext uri="{FF2B5EF4-FFF2-40B4-BE49-F238E27FC236}">
                    <a16:creationId xmlns:a16="http://schemas.microsoft.com/office/drawing/2014/main" id="{C38E9360-FFFC-459D-AD43-A6E612C8A7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7" name="Freeform 39">
                <a:extLst>
                  <a:ext uri="{FF2B5EF4-FFF2-40B4-BE49-F238E27FC236}">
                    <a16:creationId xmlns:a16="http://schemas.microsoft.com/office/drawing/2014/main" id="{0FE74E7E-F75D-4EC3-A120-9B103FB9B7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8" name="Freeform 40">
                <a:extLst>
                  <a:ext uri="{FF2B5EF4-FFF2-40B4-BE49-F238E27FC236}">
                    <a16:creationId xmlns:a16="http://schemas.microsoft.com/office/drawing/2014/main" id="{841CFCE0-E05B-4C67-945F-1858022AC2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9" name="Freeform 41">
                <a:extLst>
                  <a:ext uri="{FF2B5EF4-FFF2-40B4-BE49-F238E27FC236}">
                    <a16:creationId xmlns:a16="http://schemas.microsoft.com/office/drawing/2014/main" id="{773464D4-70D7-42EB-894C-DB8D1A0B03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0" name="Freeform 42">
                <a:extLst>
                  <a:ext uri="{FF2B5EF4-FFF2-40B4-BE49-F238E27FC236}">
                    <a16:creationId xmlns:a16="http://schemas.microsoft.com/office/drawing/2014/main" id="{754C2D16-63B2-46BD-80C3-5CA7DB7B01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1" name="Freeform 43">
                <a:extLst>
                  <a:ext uri="{FF2B5EF4-FFF2-40B4-BE49-F238E27FC236}">
                    <a16:creationId xmlns:a16="http://schemas.microsoft.com/office/drawing/2014/main" id="{F68B4D57-70FE-43C9-BBCC-4F0B830B23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2" name="Freeform 44">
                <a:extLst>
                  <a:ext uri="{FF2B5EF4-FFF2-40B4-BE49-F238E27FC236}">
                    <a16:creationId xmlns:a16="http://schemas.microsoft.com/office/drawing/2014/main" id="{4E7B074C-D8F2-4CF4-9795-9FE24ACC13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3" name="Freeform 45">
                <a:extLst>
                  <a:ext uri="{FF2B5EF4-FFF2-40B4-BE49-F238E27FC236}">
                    <a16:creationId xmlns:a16="http://schemas.microsoft.com/office/drawing/2014/main" id="{DA2055BA-FAC3-48DF-A5B3-16E315714B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4" name="Freeform 46">
                <a:extLst>
                  <a:ext uri="{FF2B5EF4-FFF2-40B4-BE49-F238E27FC236}">
                    <a16:creationId xmlns:a16="http://schemas.microsoft.com/office/drawing/2014/main" id="{39FAC112-7EBA-491E-A9FC-3422ABEC1B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5" name="Freeform 47">
                <a:extLst>
                  <a:ext uri="{FF2B5EF4-FFF2-40B4-BE49-F238E27FC236}">
                    <a16:creationId xmlns:a16="http://schemas.microsoft.com/office/drawing/2014/main" id="{681D1DA2-91C5-48C9-960A-0AC2E69E1B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6" name="Oval 48">
                <a:extLst>
                  <a:ext uri="{FF2B5EF4-FFF2-40B4-BE49-F238E27FC236}">
                    <a16:creationId xmlns:a16="http://schemas.microsoft.com/office/drawing/2014/main" id="{F27C485F-3448-4070-92DD-E5427B7863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7" name="Oval 49">
                <a:extLst>
                  <a:ext uri="{FF2B5EF4-FFF2-40B4-BE49-F238E27FC236}">
                    <a16:creationId xmlns:a16="http://schemas.microsoft.com/office/drawing/2014/main" id="{922B00EB-743D-4194-92EF-7FD7C06AE6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8" name="Oval 50">
                <a:extLst>
                  <a:ext uri="{FF2B5EF4-FFF2-40B4-BE49-F238E27FC236}">
                    <a16:creationId xmlns:a16="http://schemas.microsoft.com/office/drawing/2014/main" id="{69B6D381-F674-4ABE-8FEC-9D53C178C4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19" name="Oval 51">
                <a:extLst>
                  <a:ext uri="{FF2B5EF4-FFF2-40B4-BE49-F238E27FC236}">
                    <a16:creationId xmlns:a16="http://schemas.microsoft.com/office/drawing/2014/main" id="{EB6E3349-2498-4725-926F-5AE41E99AE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0" name="Oval 52">
                <a:extLst>
                  <a:ext uri="{FF2B5EF4-FFF2-40B4-BE49-F238E27FC236}">
                    <a16:creationId xmlns:a16="http://schemas.microsoft.com/office/drawing/2014/main" id="{2EDA6216-DC2B-471C-A492-AF8F6EDBFC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1" name="Oval 53">
                <a:extLst>
                  <a:ext uri="{FF2B5EF4-FFF2-40B4-BE49-F238E27FC236}">
                    <a16:creationId xmlns:a16="http://schemas.microsoft.com/office/drawing/2014/main" id="{44297FE1-D9EE-4306-BDAE-C3A01CD11B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4547D57D-2C26-4927-B9F8-E13DB6D920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>
                <a:extLst>
                  <a:ext uri="{FF2B5EF4-FFF2-40B4-BE49-F238E27FC236}">
                    <a16:creationId xmlns:a16="http://schemas.microsoft.com/office/drawing/2014/main" id="{317615C0-8E49-46D2-8A25-2B3E72AF1A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4" name="Freeform 56">
                <a:extLst>
                  <a:ext uri="{FF2B5EF4-FFF2-40B4-BE49-F238E27FC236}">
                    <a16:creationId xmlns:a16="http://schemas.microsoft.com/office/drawing/2014/main" id="{A25235DD-D089-4681-8307-B662E36009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5" name="Freeform 57">
                <a:extLst>
                  <a:ext uri="{FF2B5EF4-FFF2-40B4-BE49-F238E27FC236}">
                    <a16:creationId xmlns:a16="http://schemas.microsoft.com/office/drawing/2014/main" id="{E9051E6F-2409-4B4E-A353-CBE00F214C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6" name="Freeform 58">
                <a:extLst>
                  <a:ext uri="{FF2B5EF4-FFF2-40B4-BE49-F238E27FC236}">
                    <a16:creationId xmlns:a16="http://schemas.microsoft.com/office/drawing/2014/main" id="{641FFBCE-B94D-4F7A-88FA-C02BE6203B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7" name="Freeform 59">
                <a:extLst>
                  <a:ext uri="{FF2B5EF4-FFF2-40B4-BE49-F238E27FC236}">
                    <a16:creationId xmlns:a16="http://schemas.microsoft.com/office/drawing/2014/main" id="{797B3761-04D8-4BFC-B7E3-BBC6AB5FF9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8" name="Freeform 60">
                <a:extLst>
                  <a:ext uri="{FF2B5EF4-FFF2-40B4-BE49-F238E27FC236}">
                    <a16:creationId xmlns:a16="http://schemas.microsoft.com/office/drawing/2014/main" id="{32BF46C3-7ED1-4CAB-85F8-C6B6AA864F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29" name="Freeform 61">
                <a:extLst>
                  <a:ext uri="{FF2B5EF4-FFF2-40B4-BE49-F238E27FC236}">
                    <a16:creationId xmlns:a16="http://schemas.microsoft.com/office/drawing/2014/main" id="{162833AB-164E-4EC7-B626-FCAF95B247A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5749E168-2109-4A8E-B0FD-6DD15C887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>
                  <a:extLst>
                    <a:ext uri="{FF2B5EF4-FFF2-40B4-BE49-F238E27FC236}">
                      <a16:creationId xmlns:a16="http://schemas.microsoft.com/office/drawing/2014/main" id="{314F57D7-32C0-4B7B-9BFB-214D8897C19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232" name="Oval 64">
                  <a:extLst>
                    <a:ext uri="{FF2B5EF4-FFF2-40B4-BE49-F238E27FC236}">
                      <a16:creationId xmlns:a16="http://schemas.microsoft.com/office/drawing/2014/main" id="{BA819B3E-E1EA-4E85-BED7-0DEF600D1C0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233" name="Oval 65">
                  <a:extLst>
                    <a:ext uri="{FF2B5EF4-FFF2-40B4-BE49-F238E27FC236}">
                      <a16:creationId xmlns:a16="http://schemas.microsoft.com/office/drawing/2014/main" id="{7F8C7312-A630-4602-AC83-B76AB5CD10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234" name="Oval 66">
                  <a:extLst>
                    <a:ext uri="{FF2B5EF4-FFF2-40B4-BE49-F238E27FC236}">
                      <a16:creationId xmlns:a16="http://schemas.microsoft.com/office/drawing/2014/main" id="{59C62462-D251-496E-98F8-6E712446E9E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7235" name="Rectangle 67">
            <a:extLst>
              <a:ext uri="{FF2B5EF4-FFF2-40B4-BE49-F238E27FC236}">
                <a16:creationId xmlns:a16="http://schemas.microsoft.com/office/drawing/2014/main" id="{66FFFAF3-C70C-42F5-9CB3-8C6EC480F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236" name="Rectangle 68">
            <a:extLst>
              <a:ext uri="{FF2B5EF4-FFF2-40B4-BE49-F238E27FC236}">
                <a16:creationId xmlns:a16="http://schemas.microsoft.com/office/drawing/2014/main" id="{2F33DC7D-25BE-4828-BF7C-CAE98E88A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237" name="Rectangle 69">
            <a:extLst>
              <a:ext uri="{FF2B5EF4-FFF2-40B4-BE49-F238E27FC236}">
                <a16:creationId xmlns:a16="http://schemas.microsoft.com/office/drawing/2014/main" id="{E9652E7F-0F27-4479-818B-89FACCB742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38" name="Rectangle 70">
            <a:extLst>
              <a:ext uri="{FF2B5EF4-FFF2-40B4-BE49-F238E27FC236}">
                <a16:creationId xmlns:a16="http://schemas.microsoft.com/office/drawing/2014/main" id="{E7CF910C-19EF-4279-BC22-F9939CF808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39" name="Rectangle 71">
            <a:extLst>
              <a:ext uri="{FF2B5EF4-FFF2-40B4-BE49-F238E27FC236}">
                <a16:creationId xmlns:a16="http://schemas.microsoft.com/office/drawing/2014/main" id="{29E4F164-BBD3-4731-9D9F-7B17C75B1F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E9D6272-5834-4A1F-845F-5CCC647B7A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777E8A-4088-439A-9D7C-C025508364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743200"/>
          </a:xfrm>
        </p:spPr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chemeClr val="tx1"/>
                </a:solidFill>
              </a:rPr>
              <a:t>Презентация на тему</a:t>
            </a:r>
            <a:br>
              <a:rPr lang="ru-RU" b="1">
                <a:solidFill>
                  <a:schemeClr val="tx1"/>
                </a:solidFill>
              </a:rPr>
            </a:br>
            <a:r>
              <a:rPr lang="ru-RU" b="1">
                <a:solidFill>
                  <a:schemeClr val="tx1"/>
                </a:solidFill>
              </a:rPr>
              <a:t>« Конвенция о правах ребёнка»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98A3B33-2789-48A1-88ED-31EB4BA233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24400" y="3810000"/>
            <a:ext cx="4419600" cy="2438400"/>
          </a:xfrm>
        </p:spPr>
        <p:txBody>
          <a:bodyPr/>
          <a:lstStyle/>
          <a:p>
            <a:pPr eaLnBrk="1" hangingPunct="1"/>
            <a:r>
              <a:rPr lang="ru-RU" altLang="ru-RU" sz="2400">
                <a:effectLst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23BA9316-EE94-403D-B938-A438C635D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9. Все дети имеют право жить со своими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родителями, за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исключением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случаев, когда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это невозможно.</a:t>
            </a:r>
          </a:p>
        </p:txBody>
      </p:sp>
      <p:pic>
        <p:nvPicPr>
          <p:cNvPr id="12291" name="Picture 4" descr="009">
            <a:extLst>
              <a:ext uri="{FF2B5EF4-FFF2-40B4-BE49-F238E27FC236}">
                <a16:creationId xmlns:a16="http://schemas.microsoft.com/office/drawing/2014/main" id="{453F7978-0AB8-4547-8C76-F91F92AA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64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23367899-80BE-4E52-AD49-8CCF09933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Статья 10 и статья 22. Всем детям-беженцам должна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быть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предоставлена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защита,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гуманитарная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помощь и помощь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в воссоединении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 семьёй.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Дети-беженцы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имеют право на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особую защиту.</a:t>
            </a:r>
          </a:p>
        </p:txBody>
      </p:sp>
      <p:pic>
        <p:nvPicPr>
          <p:cNvPr id="13315" name="Picture 4" descr="017">
            <a:extLst>
              <a:ext uri="{FF2B5EF4-FFF2-40B4-BE49-F238E27FC236}">
                <a16:creationId xmlns:a16="http://schemas.microsoft.com/office/drawing/2014/main" id="{4904CA5F-9A4E-4849-A3C6-94EEE5A5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72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645DB815-6741-48D1-824C-A89170F3F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4495800" cy="5821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12. Все дети имеют право свободно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выражать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мнение,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ребёнок имеет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право на то,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чтобы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его мнение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было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услышано 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принято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во внимание. 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8524368C-A90E-41B8-8487-7635A50E5F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"/>
            <a:ext cx="4495800" cy="58213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13 и статья 17. Все дети имеют право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высказывать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своё мнение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 получать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информацию.</a:t>
            </a:r>
          </a:p>
        </p:txBody>
      </p:sp>
      <p:pic>
        <p:nvPicPr>
          <p:cNvPr id="14340" name="Picture 4" descr="010">
            <a:extLst>
              <a:ext uri="{FF2B5EF4-FFF2-40B4-BE49-F238E27FC236}">
                <a16:creationId xmlns:a16="http://schemas.microsoft.com/office/drawing/2014/main" id="{CAAD6640-3DC5-4095-8998-E5AA3518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39F152AE-5A76-48DA-8B32-D670F8788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Статья 19. Все дети имеют право на защиту от всех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форм насилия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или эксплуатации,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включая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сексуальное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злоупотребление,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со стороны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родителей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или других лиц,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заботящихся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о ребёнке.</a:t>
            </a:r>
          </a:p>
        </p:txBody>
      </p:sp>
      <p:pic>
        <p:nvPicPr>
          <p:cNvPr id="15363" name="Picture 4" descr="012">
            <a:extLst>
              <a:ext uri="{FF2B5EF4-FFF2-40B4-BE49-F238E27FC236}">
                <a16:creationId xmlns:a16="http://schemas.microsoft.com/office/drawing/2014/main" id="{7EDE3CFB-9891-4D46-B889-A1C32157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A566889E-B27E-4BB2-97C4-B63ABB1E1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534400" cy="5821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20. Дети имеют право на особую защиту 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помощь, если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у них нет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возможности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жить со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своими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родителями.</a:t>
            </a:r>
          </a:p>
        </p:txBody>
      </p:sp>
      <p:pic>
        <p:nvPicPr>
          <p:cNvPr id="16387" name="Picture 5" descr="008">
            <a:extLst>
              <a:ext uri="{FF2B5EF4-FFF2-40B4-BE49-F238E27FC236}">
                <a16:creationId xmlns:a16="http://schemas.microsoft.com/office/drawing/2014/main" id="{07D6F3A9-7438-49D6-83F3-3D1AA794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4953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7826F3B8-3779-4767-A136-46EFA1D10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21. В случае усыновления все дети имеют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право на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наилучшую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заботу.</a:t>
            </a:r>
          </a:p>
        </p:txBody>
      </p:sp>
      <p:pic>
        <p:nvPicPr>
          <p:cNvPr id="17411" name="Picture 4" descr="013">
            <a:extLst>
              <a:ext uri="{FF2B5EF4-FFF2-40B4-BE49-F238E27FC236}">
                <a16:creationId xmlns:a16="http://schemas.microsoft.com/office/drawing/2014/main" id="{BF12A513-76EB-443D-ACF4-F5997245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510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5C16C441-557C-42D6-BAF7-7EDDF07F1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Статья 23. Дети с ограниченными возможностями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имеют право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на особую заботу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и образование,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которые помогут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им развиваться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и вести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полноценную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и достойную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жизнь. </a:t>
            </a:r>
          </a:p>
        </p:txBody>
      </p:sp>
      <p:pic>
        <p:nvPicPr>
          <p:cNvPr id="18435" name="Picture 4" descr="015">
            <a:extLst>
              <a:ext uri="{FF2B5EF4-FFF2-40B4-BE49-F238E27FC236}">
                <a16:creationId xmlns:a16="http://schemas.microsoft.com/office/drawing/2014/main" id="{83629B78-2B7E-4A42-909A-139A0E33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6482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>
            <a:extLst>
              <a:ext uri="{FF2B5EF4-FFF2-40B4-BE49-F238E27FC236}">
                <a16:creationId xmlns:a16="http://schemas.microsoft.com/office/drawing/2014/main" id="{767F0577-D038-4C53-BDD3-2DAFB0F0F3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304800"/>
            <a:ext cx="4648200" cy="6553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Статья 24. Дети имеют право получать медицинскую помощь и лечение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 таким способом,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 который наилучшим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 образом поможет им сохранить здоровье,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 а также получать информацию о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 способах лечения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 и об условиях,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способных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повлиять на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   их здоровье.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C737589-7478-48F8-9D1B-831CF304E5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"/>
            <a:ext cx="4495800" cy="58213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Статья 28 и статья 29. Все дети имеют право на получение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образования,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которое даёт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возможность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развития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личности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 sz="2400"/>
              <a:t>ребёнка.</a:t>
            </a:r>
          </a:p>
        </p:txBody>
      </p:sp>
      <p:pic>
        <p:nvPicPr>
          <p:cNvPr id="19460" name="Picture 7" descr="016">
            <a:extLst>
              <a:ext uri="{FF2B5EF4-FFF2-40B4-BE49-F238E27FC236}">
                <a16:creationId xmlns:a16="http://schemas.microsoft.com/office/drawing/2014/main" id="{05E847D4-5DB9-4BB6-ADEF-559F4231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38862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EA0BAF1F-898C-4361-A24B-FEA72D668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Статья 31. Все дети имеют право играть и отдыхать в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таких условиях,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которые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способствуют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их творческому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и культурному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развитию,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занятием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искусством, музыкой,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театральными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постановками.</a:t>
            </a:r>
          </a:p>
        </p:txBody>
      </p:sp>
      <p:pic>
        <p:nvPicPr>
          <p:cNvPr id="20483" name="Picture 4" descr="200">
            <a:extLst>
              <a:ext uri="{FF2B5EF4-FFF2-40B4-BE49-F238E27FC236}">
                <a16:creationId xmlns:a16="http://schemas.microsoft.com/office/drawing/2014/main" id="{44BF2091-A8FD-4449-9548-ECC9FDC8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6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E361D74C-9185-4CCF-AB91-45DC11E7E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Статья 38. Все дети имеют право на защиту в военное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время. Военная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служба или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участие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в военных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действиях не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допустимы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для детей в 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возрасте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/>
              <a:t> до 18 лет.</a:t>
            </a:r>
          </a:p>
        </p:txBody>
      </p:sp>
      <p:pic>
        <p:nvPicPr>
          <p:cNvPr id="21507" name="Picture 4" descr="014">
            <a:extLst>
              <a:ext uri="{FF2B5EF4-FFF2-40B4-BE49-F238E27FC236}">
                <a16:creationId xmlns:a16="http://schemas.microsoft.com/office/drawing/2014/main" id="{7BEAC0CC-8F57-4E33-B50F-AE4A3D3E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495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FC04645-EBF0-4FC4-8FAC-6954B14ED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chemeClr val="tx1"/>
                </a:solidFill>
              </a:rPr>
              <a:t>Что такое конвенция ООН о правах ребёнка?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B373BA4-7F25-40B9-B650-738997880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>
                <a:effectLst/>
              </a:rPr>
              <a:t>«Конвенция»</a:t>
            </a:r>
            <a:r>
              <a:rPr lang="ru-RU" altLang="ru-RU">
                <a:effectLst/>
              </a:rPr>
              <a:t> - это, по-русски,  международный Договор. Конвенция о правах ребёнка состоит из статей о правах ребёнка, которые обязаны соблюдать во всех странах. Следят за соблюдением Конвенции специальные люди – Уполномоченные по правам ребёнка, которые есть не только в столицах, но и в разных городах каждой страны.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B5A4368F-B678-4BC2-9CC9-3ECFDA1DE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42. Все взрослые и дети должны знать об этой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Конвенции.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Все дети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имеют право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знать о своих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правах, 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взрослые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тоже должны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знать о них.</a:t>
            </a:r>
          </a:p>
        </p:txBody>
      </p:sp>
      <p:pic>
        <p:nvPicPr>
          <p:cNvPr id="22531" name="Picture 4" descr="001">
            <a:extLst>
              <a:ext uri="{FF2B5EF4-FFF2-40B4-BE49-F238E27FC236}">
                <a16:creationId xmlns:a16="http://schemas.microsoft.com/office/drawing/2014/main" id="{49E24DD5-958D-4547-85A9-A6AF9899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4610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>
            <a:extLst>
              <a:ext uri="{FF2B5EF4-FFF2-40B4-BE49-F238E27FC236}">
                <a16:creationId xmlns:a16="http://schemas.microsoft.com/office/drawing/2014/main" id="{635828F8-01E0-4CEF-B195-352BC2E96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6400800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1. Ребёнком является каждый человек до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достижения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18-летнего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возраста.</a:t>
            </a:r>
          </a:p>
        </p:txBody>
      </p:sp>
      <p:pic>
        <p:nvPicPr>
          <p:cNvPr id="5123" name="Picture 7" descr="002">
            <a:extLst>
              <a:ext uri="{FF2B5EF4-FFF2-40B4-BE49-F238E27FC236}">
                <a16:creationId xmlns:a16="http://schemas.microsoft.com/office/drawing/2014/main" id="{A41F7FC9-976C-41BB-A150-9B469F55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50546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BB0A0F5-6C63-4C2E-AC41-F6FDF44FF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5897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2. Дети имеют право на защиту от дискриминации.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Это означает,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что все дети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имеют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одинаковые права,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независимо от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цвета кожи, пола,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возраста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или религии.</a:t>
            </a:r>
          </a:p>
        </p:txBody>
      </p:sp>
      <p:pic>
        <p:nvPicPr>
          <p:cNvPr id="6147" name="Picture 4" descr="003">
            <a:extLst>
              <a:ext uri="{FF2B5EF4-FFF2-40B4-BE49-F238E27FC236}">
                <a16:creationId xmlns:a16="http://schemas.microsoft.com/office/drawing/2014/main" id="{D1BFE82A-9A98-46C3-9695-DF5F9590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47244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4720302-60A8-47F8-8462-B3EA263A1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3. Все взрослые всегда должны поступать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так, чтобы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обеспечить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наилучшие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интересы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детей.</a:t>
            </a:r>
          </a:p>
        </p:txBody>
      </p:sp>
      <p:pic>
        <p:nvPicPr>
          <p:cNvPr id="7171" name="Picture 4" descr="006">
            <a:extLst>
              <a:ext uri="{FF2B5EF4-FFF2-40B4-BE49-F238E27FC236}">
                <a16:creationId xmlns:a16="http://schemas.microsoft.com/office/drawing/2014/main" id="{503B9A93-BC12-46E6-8A00-8A8EDCE4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495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631B362D-03E9-42CE-AB27-08B50C6D8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686800" cy="5897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4. Государство несёт ответственность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  за соблюдение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  всех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  прав детей. </a:t>
            </a:r>
          </a:p>
        </p:txBody>
      </p:sp>
      <p:pic>
        <p:nvPicPr>
          <p:cNvPr id="8195" name="Picture 4" descr="004">
            <a:extLst>
              <a:ext uri="{FF2B5EF4-FFF2-40B4-BE49-F238E27FC236}">
                <a16:creationId xmlns:a16="http://schemas.microsoft.com/office/drawing/2014/main" id="{136E7C14-E1E7-45BB-AE8A-83C973A3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871811AC-4B14-48C0-8108-F021A6657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5 и статья 18. Родители несут основную долю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ответственности за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воспитание своих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детей. Наилучшие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интересы ребёнка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являются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предметом их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основной заботы.</a:t>
            </a:r>
          </a:p>
        </p:txBody>
      </p:sp>
      <p:pic>
        <p:nvPicPr>
          <p:cNvPr id="9219" name="Picture 4" descr="011">
            <a:extLst>
              <a:ext uri="{FF2B5EF4-FFF2-40B4-BE49-F238E27FC236}">
                <a16:creationId xmlns:a16="http://schemas.microsoft.com/office/drawing/2014/main" id="{9BD7E113-06B0-46A4-8E98-C29F0122C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7244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2A3DD984-D01F-4A4E-8A3E-6BB7D1B70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6. Все дети имеют право на жизнь.</a:t>
            </a:r>
          </a:p>
        </p:txBody>
      </p:sp>
      <p:pic>
        <p:nvPicPr>
          <p:cNvPr id="10243" name="Picture 4" descr="005">
            <a:extLst>
              <a:ext uri="{FF2B5EF4-FFF2-40B4-BE49-F238E27FC236}">
                <a16:creationId xmlns:a16="http://schemas.microsoft.com/office/drawing/2014/main" id="{840CF461-A8A4-4AA5-AB86-DCF07112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397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6976BB67-CBAB-413D-A623-BF9410742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Статья 7 и статья 8. Все дети имеют право на имя и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на приобретение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 гражданства, а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также они имеют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право на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сохранение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своего имени </a:t>
            </a:r>
          </a:p>
          <a:p>
            <a:pPr algn="r" eaLnBrk="1" hangingPunct="1">
              <a:buFont typeface="Wingdings" panose="05000000000000000000" pitchFamily="2" charset="2"/>
              <a:buNone/>
              <a:defRPr/>
            </a:pPr>
            <a:r>
              <a:rPr lang="ru-RU"/>
              <a:t>и гражданства.</a:t>
            </a:r>
          </a:p>
        </p:txBody>
      </p:sp>
      <p:pic>
        <p:nvPicPr>
          <p:cNvPr id="11267" name="Picture 4" descr="007">
            <a:extLst>
              <a:ext uri="{FF2B5EF4-FFF2-40B4-BE49-F238E27FC236}">
                <a16:creationId xmlns:a16="http://schemas.microsoft.com/office/drawing/2014/main" id="{D30FF4BB-BED9-4877-9055-EA7DDAFF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953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">
      <a:dk1>
        <a:srgbClr val="196DC9"/>
      </a:dk1>
      <a:lt1>
        <a:srgbClr val="FAC972"/>
      </a:lt1>
      <a:dk2>
        <a:srgbClr val="CCECFF"/>
      </a:dk2>
      <a:lt2>
        <a:srgbClr val="008AE8"/>
      </a:lt2>
      <a:accent1>
        <a:srgbClr val="009999"/>
      </a:accent1>
      <a:accent2>
        <a:srgbClr val="65C1FF"/>
      </a:accent2>
      <a:accent3>
        <a:srgbClr val="FCE1BC"/>
      </a:accent3>
      <a:accent4>
        <a:srgbClr val="145CAB"/>
      </a:accent4>
      <a:accent5>
        <a:srgbClr val="AACACA"/>
      </a:accent5>
      <a:accent6>
        <a:srgbClr val="5BAFE7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8AE8"/>
        </a:dk1>
        <a:lt1>
          <a:srgbClr val="FFFFFF"/>
        </a:lt1>
        <a:dk2>
          <a:srgbClr val="43B3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0D6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1">
        <a:dk1>
          <a:srgbClr val="008AE8"/>
        </a:dk1>
        <a:lt1>
          <a:srgbClr val="FF9933"/>
        </a:lt1>
        <a:dk2>
          <a:srgbClr val="43B3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0D6FF"/>
        </a:accent3>
        <a:accent4>
          <a:srgbClr val="DA822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2">
        <a:dk1>
          <a:srgbClr val="FF9933"/>
        </a:dk1>
        <a:lt1>
          <a:srgbClr val="81CCFF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C1E2FF"/>
        </a:accent3>
        <a:accent4>
          <a:srgbClr val="DA822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3">
        <a:dk1>
          <a:srgbClr val="FF9933"/>
        </a:dk1>
        <a:lt1>
          <a:srgbClr val="F8AE28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FBD3AC"/>
        </a:accent3>
        <a:accent4>
          <a:srgbClr val="DA822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4">
        <a:dk1>
          <a:srgbClr val="217DE3"/>
        </a:dk1>
        <a:lt1>
          <a:srgbClr val="F8AE28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FBD3AC"/>
        </a:accent3>
        <a:accent4>
          <a:srgbClr val="1B6AC2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5">
        <a:dk1>
          <a:srgbClr val="217DE3"/>
        </a:dk1>
        <a:lt1>
          <a:srgbClr val="FAC972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FCE1BC"/>
        </a:accent3>
        <a:accent4>
          <a:srgbClr val="1B6AC2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6">
        <a:dk1>
          <a:srgbClr val="196DC9"/>
        </a:dk1>
        <a:lt1>
          <a:srgbClr val="FAC972"/>
        </a:lt1>
        <a:dk2>
          <a:srgbClr val="CCECFF"/>
        </a:dk2>
        <a:lt2>
          <a:srgbClr val="008AE8"/>
        </a:lt2>
        <a:accent1>
          <a:srgbClr val="009999"/>
        </a:accent1>
        <a:accent2>
          <a:srgbClr val="0088E4"/>
        </a:accent2>
        <a:accent3>
          <a:srgbClr val="FCE1BC"/>
        </a:accent3>
        <a:accent4>
          <a:srgbClr val="145CAB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</TotalTime>
  <Words>611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Wingdings</vt:lpstr>
      <vt:lpstr>Calibri</vt:lpstr>
      <vt:lpstr>Ripple</vt:lpstr>
      <vt:lpstr>Презентация на тему « Конвенция о правах ребёнка»</vt:lpstr>
      <vt:lpstr>Что такое конвенция ООН о правах ребёнка?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Михаил Челов</dc:creator>
  <cp:lastModifiedBy>Михаил Челов</cp:lastModifiedBy>
  <cp:revision>4</cp:revision>
  <cp:lastPrinted>1601-01-01T00:00:00Z</cp:lastPrinted>
  <dcterms:created xsi:type="dcterms:W3CDTF">1601-01-01T00:00:00Z</dcterms:created>
  <dcterms:modified xsi:type="dcterms:W3CDTF">2020-04-12T21:33:48Z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