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72" r:id="rId7"/>
    <p:sldId id="270" r:id="rId8"/>
    <p:sldId id="259" r:id="rId9"/>
    <p:sldId id="271" r:id="rId10"/>
    <p:sldId id="265" r:id="rId11"/>
    <p:sldId id="264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02790-D7EE-4D83-93B2-7D628E70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1F56-6B52-4924-AFB4-4EB4BD1DC5D8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FD1D8-06E4-4B75-B9C7-1BE56EBB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8D0DB-2A6F-4D09-AF1E-DF6D123B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C8E42-3C54-432A-A314-7C197931BA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3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3DCDF6-331D-40B1-9340-0C31E943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A150-84EB-4C20-AFB1-12B16B944176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BBD40-62E2-4656-9C9B-F160C918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E3108-0258-4490-B341-A0487D54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844AB-5CF5-4C63-B815-611A1B8757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77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E06F0E-3B52-48EC-9636-44CC8FCD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B76A-F4E7-4951-B141-F43C821B05E6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CC8C5-561C-49FF-B98E-1EE1C4D6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0B6E9-53A6-4981-B37D-B2CE5645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D607-BB68-408E-8E47-3C4381E0E3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69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C8F462-4415-478A-9991-AC219625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EAAC-CDCF-4DEE-A98F-D2A0C1501E59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8995D-D113-4008-A8FF-071839A1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20508-F6BC-46A9-8F70-7C8312D1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34A8-4D59-4591-8C89-69C4728C20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9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684D4-300F-4E00-BDE5-48F8666B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88DF-CA9E-48AF-A25A-2E56C0EE7C7E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0B081-8A04-470A-B438-DE9F2307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5FEBD-7014-4D0B-86BC-59FEC633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15D59-6799-4D40-9030-3DC3B55214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54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D0650CA-F0AC-433C-9566-A8FDBBA6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E08F-5485-4487-A137-C64CFCA4A3A8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7EE9B53-DD80-4160-9F5F-35693744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38E4F48-CAAC-4CD1-AAD0-978D700F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28919-AEB1-4746-A4DE-D21FC3A49A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8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9B1185C-4B21-4CA7-900A-E7B4B097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55C7-E947-4C34-A752-DA711DA1AB78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8EC5D82-3503-40AE-892F-E9E170CB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1649EA1-81A0-4BCE-8CB1-46826BE0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EABC0-7938-4D22-8F3C-DC77DCC275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93BF8DE-1CB4-4A76-BD49-19353A0F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5559-4299-4C95-9491-D21B61A6DABF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9ADE124-3F12-4FCA-B376-F1ABCB62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4AC5CAE-EC9D-45E0-ADED-3E9D204A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83C28-BF39-420B-AF90-11BDB7F6A0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1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44955BA-3350-4908-9E45-9E056D5A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BEFD-31F1-45E7-ABE7-384E4F88A3D9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9640D2B-DF02-4B32-8337-536A03FA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E3BCF24-7BF2-494D-BBEF-224A1DD3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FD501-D809-4A9D-AAB6-3AC611A011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4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1337757-A86E-41AD-B97E-1C63248E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2247-56E7-40BC-A0F3-6088CAD84B2F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A0BE932-C2B3-4DFC-93B2-3512A8CD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574C94F-DE24-4CF5-88F3-EAF0E240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B42AB-2914-44C5-8859-226DE513A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05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DC11174-02F1-4162-8905-9194DACA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13EF-9917-4D72-ACBC-EB2B8DF1B3D2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AB7806A-4CE7-4412-B54F-046C618C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D92423D-BC02-4C13-9886-0E200AA5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A4A56-6393-4A8D-8A1B-1BE8F0A5D4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71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E9841B8-98C6-462E-9EFB-ACF33E98E7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6A8D33A-4389-4A30-8B5F-4B68BF5F09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CB7ED4-A92A-49D8-82F8-CC33EDBE7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72418-29F0-41EC-89D6-E1DEFDD191A2}" type="datetimeFigureOut">
              <a:rPr lang="ru-RU"/>
              <a:pPr>
                <a:defRPr/>
              </a:pPr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145120-EB97-41B4-A038-F4D120C29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88848-131E-4489-ADE2-A258BB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C42740D-539F-4B1B-9161-2F1F1E7AA8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>
            <a:extLst>
              <a:ext uri="{FF2B5EF4-FFF2-40B4-BE49-F238E27FC236}">
                <a16:creationId xmlns:a16="http://schemas.microsoft.com/office/drawing/2014/main" id="{998F1567-3AFE-481A-A27B-0677B413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85750"/>
            <a:ext cx="674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Урась</a:t>
            </a:r>
            <a:r>
              <a:rPr lang="de-DE" altLang="ru-RU" sz="2800"/>
              <a:t>ö</a:t>
            </a:r>
            <a:r>
              <a:rPr lang="ru-RU" altLang="ru-RU" sz="2800"/>
              <a:t>м т</a:t>
            </a:r>
            <a:r>
              <a:rPr lang="en-US" altLang="ru-RU" sz="2800"/>
              <a:t>ö</a:t>
            </a:r>
            <a:r>
              <a:rPr lang="ru-RU" altLang="ru-RU" sz="2800"/>
              <a:t>лысь кызь сизим</a:t>
            </a:r>
            <a:r>
              <a:rPr lang="en-US" altLang="ru-RU" sz="2800"/>
              <a:t>ö</a:t>
            </a:r>
            <a:r>
              <a:rPr lang="ru-RU" altLang="ru-RU" sz="2800"/>
              <a:t>д лун.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C1A9F-F9E4-40A3-B714-CA5A02D1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786188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123</a:t>
            </a:r>
          </a:p>
        </p:txBody>
      </p:sp>
      <p:pic>
        <p:nvPicPr>
          <p:cNvPr id="1027" name="Picture 3" descr="C:\Documents and Settings\Оленька\Мои документы\Мои рисунки\Продукты\1002_2.jpg">
            <a:extLst>
              <a:ext uri="{FF2B5EF4-FFF2-40B4-BE49-F238E27FC236}">
                <a16:creationId xmlns:a16="http://schemas.microsoft.com/office/drawing/2014/main" id="{D2FF42D8-4677-437E-8794-D953CEFF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3429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0D9DDF-15BA-4E89-9D05-605D4693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563" y="3857625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123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D6DF37F-864A-4BE1-8466-714901D2600F}"/>
              </a:ext>
            </a:extLst>
          </p:cNvPr>
          <p:cNvCxnSpPr>
            <a:endCxn id="10" idx="2"/>
          </p:cNvCxnSpPr>
          <p:nvPr/>
        </p:nvCxnSpPr>
        <p:spPr>
          <a:xfrm rot="5400000">
            <a:off x="8239125" y="4048126"/>
            <a:ext cx="452437" cy="21431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F79A6C-E8CA-496B-8A7D-12E32102AF61}"/>
              </a:ext>
            </a:extLst>
          </p:cNvPr>
          <p:cNvSpPr txBox="1"/>
          <p:nvPr/>
        </p:nvSpPr>
        <p:spPr>
          <a:xfrm>
            <a:off x="8358188" y="3429000"/>
            <a:ext cx="785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3F16A-1C66-457B-8290-B8FC316B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785813"/>
            <a:ext cx="2143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Arial" panose="020B0604020202020204" pitchFamily="34" charset="0"/>
              </a:rPr>
              <a:t>Й</a:t>
            </a:r>
            <a:r>
              <a:rPr lang="en-US" altLang="ru-RU" sz="4400" b="1"/>
              <a:t>ö</a:t>
            </a:r>
            <a:r>
              <a:rPr lang="ru-RU" altLang="ru-RU" sz="4400" b="1"/>
              <a:t>выв</a:t>
            </a:r>
            <a:endParaRPr lang="ru-RU" altLang="ru-RU" sz="4400" b="1">
              <a:latin typeface="Arial" panose="020B0604020202020204" pitchFamily="34" charset="0"/>
            </a:endParaRPr>
          </a:p>
        </p:txBody>
      </p:sp>
      <p:pic>
        <p:nvPicPr>
          <p:cNvPr id="11" name="Picture 2" descr="C:\Documents and Settings\Оленька\Мои документы\Мои рисунки\Продукты\milk_b391.jpg">
            <a:extLst>
              <a:ext uri="{FF2B5EF4-FFF2-40B4-BE49-F238E27FC236}">
                <a16:creationId xmlns:a16="http://schemas.microsoft.com/office/drawing/2014/main" id="{EEE35E21-2CFD-46CF-A90E-89E71493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57313"/>
            <a:ext cx="29289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Оленька\Мои документы\Мои рисунки\Масленица\02575r.jpg">
            <a:extLst>
              <a:ext uri="{FF2B5EF4-FFF2-40B4-BE49-F238E27FC236}">
                <a16:creationId xmlns:a16="http://schemas.microsoft.com/office/drawing/2014/main" id="{149747D3-A54B-4F29-AAC1-DE15361A3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428625"/>
            <a:ext cx="6429375" cy="5716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81E9D4BB-F236-45E3-A34F-50B4308D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582613"/>
          </a:xfrm>
        </p:spPr>
        <p:txBody>
          <a:bodyPr/>
          <a:lstStyle/>
          <a:p>
            <a:pPr eaLnBrk="1" hangingPunct="1"/>
            <a:r>
              <a:rPr lang="ru-RU" altLang="ru-RU"/>
              <a:t>Пр</a:t>
            </a:r>
            <a:r>
              <a:rPr lang="en-US" altLang="ru-RU"/>
              <a:t>ö</a:t>
            </a:r>
            <a:r>
              <a:rPr lang="ru-RU" altLang="ru-RU"/>
              <a:t>верит асьт</a:t>
            </a:r>
            <a:r>
              <a:rPr lang="en-US" altLang="ru-RU"/>
              <a:t>ö</a:t>
            </a:r>
            <a:r>
              <a:rPr lang="ru-RU" altLang="ru-RU"/>
              <a:t>!</a:t>
            </a: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BEF4005F-F121-4911-BB32-C48AEBD40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1328738" cy="55006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/>
              <a:t>1.А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/>
              <a:t>2.Б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/>
              <a:t>3.В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/>
              <a:t>4.В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/>
              <a:t>5.А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/>
              <a:t>6.Б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/>
              <a:t>7.В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/>
              <a:t>8.В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4D45A-DBAE-4B83-8F21-EAE327FF9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57375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1-2 </a:t>
            </a:r>
            <a:r>
              <a:rPr lang="en-US" altLang="ru-RU"/>
              <a:t>ö</a:t>
            </a:r>
            <a:r>
              <a:rPr lang="ru-RU" altLang="ru-RU"/>
              <a:t>шыбка – «4» </a:t>
            </a:r>
            <a:r>
              <a:rPr lang="ru-RU" altLang="ru-RU" b="1" i="1">
                <a:solidFill>
                  <a:srgbClr val="006600"/>
                </a:solidFill>
              </a:rPr>
              <a:t>П</a:t>
            </a:r>
            <a:r>
              <a:rPr lang="en-US" altLang="ru-RU" b="1" i="1">
                <a:solidFill>
                  <a:srgbClr val="006600"/>
                </a:solidFill>
              </a:rPr>
              <a:t>ö</a:t>
            </a:r>
            <a:r>
              <a:rPr lang="ru-RU" altLang="ru-RU" b="1" i="1">
                <a:solidFill>
                  <a:srgbClr val="006600"/>
                </a:solidFill>
              </a:rPr>
              <a:t>сь блинъяс  </a:t>
            </a:r>
            <a:endParaRPr lang="ru-RU" altLang="ru-RU" b="1" i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8C6E3-32B9-4392-9F69-A4FCCB2C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1143000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0 </a:t>
            </a:r>
            <a:r>
              <a:rPr lang="en-US" altLang="ru-RU"/>
              <a:t>ö</a:t>
            </a:r>
            <a:r>
              <a:rPr lang="ru-RU" altLang="ru-RU"/>
              <a:t>шыбка –  «5» </a:t>
            </a:r>
            <a:r>
              <a:rPr lang="ru-RU" altLang="ru-RU" b="1" i="1">
                <a:solidFill>
                  <a:srgbClr val="C00000"/>
                </a:solidFill>
              </a:rPr>
              <a:t>П</a:t>
            </a:r>
            <a:r>
              <a:rPr lang="en-US" altLang="ru-RU" b="1" i="1">
                <a:solidFill>
                  <a:srgbClr val="C00000"/>
                </a:solidFill>
              </a:rPr>
              <a:t>ö</a:t>
            </a:r>
            <a:r>
              <a:rPr lang="ru-RU" altLang="ru-RU" b="1" i="1">
                <a:solidFill>
                  <a:srgbClr val="C00000"/>
                </a:solidFill>
              </a:rPr>
              <a:t>сь блинъяс ма</a:t>
            </a:r>
            <a:r>
              <a:rPr lang="en-US" altLang="ru-RU" b="1" i="1">
                <a:solidFill>
                  <a:srgbClr val="C00000"/>
                </a:solidFill>
              </a:rPr>
              <a:t>ö</a:t>
            </a:r>
            <a:r>
              <a:rPr lang="ru-RU" altLang="ru-RU" b="1" i="1">
                <a:solidFill>
                  <a:srgbClr val="C00000"/>
                </a:solidFill>
              </a:rPr>
              <a:t>н</a:t>
            </a:r>
            <a:endParaRPr lang="ru-RU" altLang="ru-RU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1D38E-0B1E-4A37-8503-80D2E625BD86}"/>
              </a:ext>
            </a:extLst>
          </p:cNvPr>
          <p:cNvSpPr txBox="1"/>
          <p:nvPr/>
        </p:nvSpPr>
        <p:spPr>
          <a:xfrm>
            <a:off x="2286000" y="2571750"/>
            <a:ext cx="6572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Arial" charset="0"/>
              </a:rPr>
              <a:t>3-4 </a:t>
            </a:r>
            <a:r>
              <a:rPr lang="en-US" sz="3200" dirty="0">
                <a:latin typeface="Calibri"/>
              </a:rPr>
              <a:t>ö</a:t>
            </a:r>
            <a:r>
              <a:rPr lang="ru-RU" sz="3200" dirty="0" err="1">
                <a:latin typeface="Calibri"/>
              </a:rPr>
              <a:t>шыбка</a:t>
            </a:r>
            <a:r>
              <a:rPr lang="ru-RU" sz="3200" dirty="0">
                <a:latin typeface="Calibri"/>
              </a:rPr>
              <a:t> – «3»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К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ö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дзыд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блинъяс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0C745-17BF-4C4A-9C24-F7B370A16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3214688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5-8 </a:t>
            </a:r>
            <a:r>
              <a:rPr lang="en-US" altLang="ru-RU"/>
              <a:t>ö</a:t>
            </a:r>
            <a:r>
              <a:rPr lang="ru-RU" altLang="ru-RU"/>
              <a:t>шыбка – «2» </a:t>
            </a:r>
            <a:r>
              <a:rPr lang="ru-RU" altLang="ru-RU" b="1" i="1"/>
              <a:t>Кос блинъяс</a:t>
            </a:r>
            <a:endParaRPr lang="ru-RU" altLang="ru-RU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60CB30AC-671D-4B6B-913E-9D9173B4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altLang="ru-RU" b="1"/>
              <a:t>Гортса удж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DFFD8-583F-466B-9FC6-EE5262104351}"/>
              </a:ext>
            </a:extLst>
          </p:cNvPr>
          <p:cNvSpPr txBox="1"/>
          <p:nvPr/>
        </p:nvSpPr>
        <p:spPr>
          <a:xfrm>
            <a:off x="1214438" y="1500188"/>
            <a:ext cx="728662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800" dirty="0" err="1">
                <a:latin typeface="+mn-lt"/>
              </a:rPr>
              <a:t>Серпасавны</a:t>
            </a:r>
            <a:r>
              <a:rPr lang="ru-RU" sz="2800" dirty="0">
                <a:latin typeface="+mn-lt"/>
              </a:rPr>
              <a:t> 3 ребус (</a:t>
            </a:r>
            <a:r>
              <a:rPr lang="ru-RU" sz="2800" dirty="0" err="1">
                <a:latin typeface="+mn-lt"/>
              </a:rPr>
              <a:t>выль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кывъяс</a:t>
            </a:r>
            <a:r>
              <a:rPr lang="ru-RU" sz="2800" dirty="0">
                <a:latin typeface="+mn-lt"/>
              </a:rPr>
              <a:t>).</a:t>
            </a:r>
          </a:p>
          <a:p>
            <a:pPr marL="514350" indent="-514350">
              <a:buFontTx/>
              <a:buAutoNum type="arabicPeriod"/>
              <a:defRPr/>
            </a:pPr>
            <a:endParaRPr lang="ru-RU" sz="2800" dirty="0">
              <a:latin typeface="+mn-lt"/>
            </a:endParaRPr>
          </a:p>
          <a:p>
            <a:pPr>
              <a:defRPr/>
            </a:pPr>
            <a:r>
              <a:rPr lang="ru-RU" sz="2800" dirty="0">
                <a:latin typeface="+mn-lt"/>
              </a:rPr>
              <a:t>2. Л</a:t>
            </a:r>
            <a:r>
              <a:rPr lang="en-US" sz="2800" dirty="0">
                <a:latin typeface="+mn-lt"/>
              </a:rPr>
              <a:t>ö</a:t>
            </a:r>
            <a:r>
              <a:rPr lang="ru-RU" sz="2800" dirty="0" err="1">
                <a:latin typeface="+mn-lt"/>
              </a:rPr>
              <a:t>сь</a:t>
            </a:r>
            <a:r>
              <a:rPr lang="en-US" sz="2800" dirty="0">
                <a:latin typeface="+mn-lt"/>
              </a:rPr>
              <a:t>ö</a:t>
            </a:r>
            <a:r>
              <a:rPr lang="ru-RU" sz="2800" dirty="0" err="1">
                <a:latin typeface="+mn-lt"/>
              </a:rPr>
              <a:t>дны</a:t>
            </a:r>
            <a:r>
              <a:rPr lang="ru-RU" sz="2800" dirty="0">
                <a:latin typeface="+mn-lt"/>
              </a:rPr>
              <a:t> «Й</a:t>
            </a:r>
            <a:r>
              <a:rPr lang="en-US" sz="2800" dirty="0">
                <a:latin typeface="+mn-lt"/>
              </a:rPr>
              <a:t>ö</a:t>
            </a:r>
            <a:r>
              <a:rPr lang="ru-RU" sz="2800" dirty="0" err="1">
                <a:latin typeface="+mn-lt"/>
              </a:rPr>
              <a:t>ввыв</a:t>
            </a:r>
            <a:r>
              <a:rPr lang="ru-RU" sz="2800" dirty="0">
                <a:latin typeface="+mn-lt"/>
              </a:rPr>
              <a:t>» тема </a:t>
            </a:r>
            <a:r>
              <a:rPr lang="ru-RU" sz="2800" dirty="0" err="1">
                <a:latin typeface="+mn-lt"/>
              </a:rPr>
              <a:t>серти</a:t>
            </a:r>
            <a:r>
              <a:rPr lang="ru-RU" sz="2800" dirty="0">
                <a:latin typeface="+mn-lt"/>
              </a:rPr>
              <a:t> кроссворд.</a:t>
            </a:r>
          </a:p>
          <a:p>
            <a:pPr>
              <a:defRPr/>
            </a:pPr>
            <a:endParaRPr lang="ru-RU" sz="2800" dirty="0">
              <a:latin typeface="+mn-lt"/>
            </a:endParaRPr>
          </a:p>
          <a:p>
            <a:pPr>
              <a:defRPr/>
            </a:pPr>
            <a:r>
              <a:rPr lang="ru-RU" sz="2800" dirty="0">
                <a:latin typeface="+mn-lt"/>
              </a:rPr>
              <a:t>3. </a:t>
            </a:r>
            <a:r>
              <a:rPr lang="ru-RU" sz="2800" dirty="0" err="1">
                <a:latin typeface="+mn-lt"/>
              </a:rPr>
              <a:t>Гижны</a:t>
            </a:r>
            <a:r>
              <a:rPr lang="ru-RU" sz="2800" dirty="0">
                <a:latin typeface="+mn-lt"/>
              </a:rPr>
              <a:t> «Й</a:t>
            </a:r>
            <a:r>
              <a:rPr lang="en-US" sz="2800" dirty="0">
                <a:latin typeface="+mn-lt"/>
              </a:rPr>
              <a:t>ö</a:t>
            </a:r>
            <a:r>
              <a:rPr lang="ru-RU" sz="2800" dirty="0" err="1">
                <a:latin typeface="+mn-lt"/>
              </a:rPr>
              <a:t>ввыв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миян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сиктын</a:t>
            </a:r>
            <a:r>
              <a:rPr lang="ru-RU" sz="2800" dirty="0">
                <a:latin typeface="+mn-lt"/>
              </a:rPr>
              <a:t>» сочинение.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16F737-3FE5-41D7-A2A3-4D0EB581AB7E}"/>
              </a:ext>
            </a:extLst>
          </p:cNvPr>
          <p:cNvSpPr/>
          <p:nvPr/>
        </p:nvSpPr>
        <p:spPr>
          <a:xfrm>
            <a:off x="571473" y="357166"/>
            <a:ext cx="7429552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Атть</a:t>
            </a:r>
            <a:r>
              <a:rPr lang="en-US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ö</a:t>
            </a:r>
            <a:r>
              <a:rPr lang="ru-RU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бура </a:t>
            </a:r>
            <a:r>
              <a:rPr lang="ru-RU" sz="7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уджал</a:t>
            </a:r>
            <a:r>
              <a:rPr lang="en-US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ö</a:t>
            </a:r>
            <a:r>
              <a:rPr lang="ru-RU" sz="7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мысь</a:t>
            </a:r>
            <a:r>
              <a:rPr lang="ru-RU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4339" name="Picture 4" descr="C:\Users\Кабинет Коми\Desktop\Новая папка\Работы детей\6 класс\Тувсовъя гажлунъяс (проект)\Йöввыв\43fca3.jpg">
            <a:extLst>
              <a:ext uri="{FF2B5EF4-FFF2-40B4-BE49-F238E27FC236}">
                <a16:creationId xmlns:a16="http://schemas.microsoft.com/office/drawing/2014/main" id="{9CFE4701-B65C-4042-8910-D41D823F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82875"/>
            <a:ext cx="4089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:\Масленица -22.02.2015 год\coaHwRuhJeU.jpg">
            <a:extLst>
              <a:ext uri="{FF2B5EF4-FFF2-40B4-BE49-F238E27FC236}">
                <a16:creationId xmlns:a16="http://schemas.microsoft.com/office/drawing/2014/main" id="{A6921ED6-2D74-4A9A-8104-C0306C55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38"/>
            <a:ext cx="5138738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Оленька\Мои документы\Мои рисунки\Масленица\0005-009-Oj-ty-Lakomka-Sreda[1].jpg">
            <a:extLst>
              <a:ext uri="{FF2B5EF4-FFF2-40B4-BE49-F238E27FC236}">
                <a16:creationId xmlns:a16="http://schemas.microsoft.com/office/drawing/2014/main" id="{532C38F1-5E36-4380-8128-DAD03F851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188"/>
            <a:ext cx="4619625" cy="3463925"/>
          </a:xfrm>
          <a:noFill/>
        </p:spPr>
      </p:pic>
      <p:pic>
        <p:nvPicPr>
          <p:cNvPr id="3076" name="Picture 9" descr="C:\Users\Кабинет Коми\Desktop\Новая папка (3)\Картинки\b_H4tt7G.jpg">
            <a:extLst>
              <a:ext uri="{FF2B5EF4-FFF2-40B4-BE49-F238E27FC236}">
                <a16:creationId xmlns:a16="http://schemas.microsoft.com/office/drawing/2014/main" id="{9A235B21-D740-4BF9-A6EA-38E62E24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5060D85-8B3D-42C0-A622-033AC2EDF002}"/>
              </a:ext>
            </a:extLst>
          </p:cNvPr>
          <p:cNvSpPr/>
          <p:nvPr/>
        </p:nvSpPr>
        <p:spPr>
          <a:xfrm>
            <a:off x="73421" y="1250654"/>
            <a:ext cx="393172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Й</a:t>
            </a: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ö</a:t>
            </a:r>
            <a:r>
              <a:rPr lang="ru-RU" sz="54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ввыв</a:t>
            </a: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 - Масленица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A9BF1-026E-4444-B5F3-919DD488E35D}"/>
              </a:ext>
            </a:extLst>
          </p:cNvPr>
          <p:cNvSpPr txBox="1"/>
          <p:nvPr/>
        </p:nvSpPr>
        <p:spPr>
          <a:xfrm>
            <a:off x="395288" y="39688"/>
            <a:ext cx="8280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Урась</a:t>
            </a:r>
            <a:r>
              <a:rPr lang="de-DE" sz="3600" b="1" dirty="0">
                <a:solidFill>
                  <a:srgbClr val="C00000"/>
                </a:solidFill>
                <a:latin typeface="+mj-lt"/>
              </a:rPr>
              <a:t>ö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м т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ö</a:t>
            </a:r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лысь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кызь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j-lt"/>
              </a:rPr>
              <a:t>сизим</a:t>
            </a:r>
            <a:r>
              <a:rPr lang="de-DE" sz="3600" b="1" dirty="0">
                <a:solidFill>
                  <a:srgbClr val="C00000"/>
                </a:solidFill>
                <a:latin typeface="+mj-lt"/>
              </a:rPr>
              <a:t>ö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д  лун.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A3EFCA60-9705-4876-A8CD-85C889FF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Т</a:t>
            </a:r>
            <a:r>
              <a:rPr lang="en-US" altLang="ru-RU" b="1">
                <a:solidFill>
                  <a:srgbClr val="FF0000"/>
                </a:solidFill>
              </a:rPr>
              <a:t>ö</a:t>
            </a:r>
            <a:r>
              <a:rPr lang="ru-RU" altLang="ru-RU" b="1">
                <a:solidFill>
                  <a:srgbClr val="FF0000"/>
                </a:solidFill>
              </a:rPr>
              <a:t>данныд-</a:t>
            </a:r>
            <a:r>
              <a:rPr lang="en-US" altLang="ru-RU" b="1">
                <a:solidFill>
                  <a:srgbClr val="FF0000"/>
                </a:solidFill>
              </a:rPr>
              <a:t>ö</a:t>
            </a:r>
            <a:r>
              <a:rPr lang="ru-RU" altLang="ru-RU" b="1">
                <a:solidFill>
                  <a:srgbClr val="FF0000"/>
                </a:solidFill>
              </a:rPr>
              <a:t> т</a:t>
            </a:r>
            <a:r>
              <a:rPr lang="en-US" altLang="ru-RU" b="1">
                <a:solidFill>
                  <a:srgbClr val="FF0000"/>
                </a:solidFill>
              </a:rPr>
              <a:t>i</a:t>
            </a:r>
            <a:r>
              <a:rPr lang="ru-RU" altLang="ru-RU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B15CE78-0D83-4A87-A112-178F9C55F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643563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Кор мун</a:t>
            </a:r>
            <a:r>
              <a:rPr lang="en-US" altLang="ru-RU" sz="4000"/>
              <a:t>ö</a:t>
            </a:r>
            <a:r>
              <a:rPr lang="ru-RU" altLang="ru-RU" sz="4000"/>
              <a:t> Й</a:t>
            </a:r>
            <a:r>
              <a:rPr lang="en-US" altLang="ru-RU" sz="4000"/>
              <a:t>ö</a:t>
            </a:r>
            <a:r>
              <a:rPr lang="ru-RU" altLang="ru-RU" sz="4000"/>
              <a:t>ввывыс?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Кутш</a:t>
            </a:r>
            <a:r>
              <a:rPr lang="en-US" altLang="ru-RU" sz="4000"/>
              <a:t>ö</a:t>
            </a:r>
            <a:r>
              <a:rPr lang="ru-RU" altLang="ru-RU" sz="4000"/>
              <a:t>м символъяс Й</a:t>
            </a:r>
            <a:r>
              <a:rPr lang="en-US" altLang="ru-RU" sz="4000"/>
              <a:t>ö</a:t>
            </a:r>
            <a:r>
              <a:rPr lang="ru-RU" altLang="ru-RU" sz="4000"/>
              <a:t>ввывл</a:t>
            </a:r>
            <a:r>
              <a:rPr lang="en-US" altLang="ru-RU" sz="4000"/>
              <a:t>ö</a:t>
            </a:r>
            <a:r>
              <a:rPr lang="ru-RU" altLang="ru-RU" sz="4000"/>
              <a:t>н?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Кыдзи гаж</a:t>
            </a:r>
            <a:r>
              <a:rPr lang="en-US" altLang="ru-RU" sz="4000"/>
              <a:t>ö</a:t>
            </a:r>
            <a:r>
              <a:rPr lang="ru-RU" altLang="ru-RU" sz="4000"/>
              <a:t>дчисны Й</a:t>
            </a:r>
            <a:r>
              <a:rPr lang="en-US" altLang="ru-RU" sz="4000"/>
              <a:t>ö</a:t>
            </a:r>
            <a:r>
              <a:rPr lang="ru-RU" altLang="ru-RU" sz="4000"/>
              <a:t>ввыв дырйи челядь да версть</a:t>
            </a:r>
            <a:r>
              <a:rPr lang="en-US" altLang="ru-RU" sz="4000"/>
              <a:t>ö</a:t>
            </a:r>
            <a:r>
              <a:rPr lang="ru-RU" altLang="ru-RU" sz="4000"/>
              <a:t>яс?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 сёйл</a:t>
            </a:r>
            <a:r>
              <a:rPr lang="en-US" altLang="ru-RU" sz="4000"/>
              <a:t>i</a:t>
            </a:r>
            <a:r>
              <a:rPr lang="ru-RU" altLang="ru-RU" sz="4000"/>
              <a:t>сны Й</a:t>
            </a:r>
            <a:r>
              <a:rPr lang="en-US" altLang="ru-RU" sz="4000"/>
              <a:t>ö</a:t>
            </a:r>
            <a:r>
              <a:rPr lang="ru-RU" altLang="ru-RU" sz="4000"/>
              <a:t>ввыв дырйи?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Мыйысь п</a:t>
            </a:r>
            <a:r>
              <a:rPr lang="en-US" altLang="ru-RU" sz="4000"/>
              <a:t>ö</a:t>
            </a:r>
            <a:r>
              <a:rPr lang="ru-RU" altLang="ru-RU" sz="4000"/>
              <a:t>жавл</a:t>
            </a:r>
            <a:r>
              <a:rPr lang="en-US" altLang="ru-RU" sz="4000"/>
              <a:t>i</a:t>
            </a:r>
            <a:r>
              <a:rPr lang="ru-RU" altLang="ru-RU" sz="4000"/>
              <a:t>сны блинъясс</a:t>
            </a:r>
            <a:r>
              <a:rPr lang="en-US" altLang="ru-RU" sz="4000"/>
              <a:t>ö</a:t>
            </a:r>
            <a:r>
              <a:rPr lang="ru-RU" altLang="ru-RU" sz="4000"/>
              <a:t>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Мыйысь в</a:t>
            </a:r>
            <a:r>
              <a:rPr lang="en-US" altLang="ru-RU" sz="4000"/>
              <a:t>ö</a:t>
            </a:r>
            <a:r>
              <a:rPr lang="ru-RU" altLang="ru-RU" sz="4000"/>
              <a:t>чл</a:t>
            </a:r>
            <a:r>
              <a:rPr lang="en-US" altLang="ru-RU" sz="4000"/>
              <a:t>i</a:t>
            </a:r>
            <a:r>
              <a:rPr lang="ru-RU" altLang="ru-RU" sz="4000"/>
              <a:t>сны чучелас</a:t>
            </a:r>
            <a:r>
              <a:rPr lang="en-US" altLang="ru-RU" sz="4000"/>
              <a:t>ö</a:t>
            </a:r>
            <a:r>
              <a:rPr lang="ru-RU" altLang="ru-RU" sz="4000"/>
              <a:t>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 петк</a:t>
            </a:r>
            <a:r>
              <a:rPr lang="en-US" altLang="ru-RU" sz="4000"/>
              <a:t>ö</a:t>
            </a:r>
            <a:r>
              <a:rPr lang="ru-RU" altLang="ru-RU" sz="4000"/>
              <a:t>дл</a:t>
            </a:r>
            <a:r>
              <a:rPr lang="en-US" altLang="ru-RU" sz="4000"/>
              <a:t>ö</a:t>
            </a:r>
            <a:r>
              <a:rPr lang="ru-RU" altLang="ru-RU" sz="4000"/>
              <a:t> чучела сот</a:t>
            </a:r>
            <a:r>
              <a:rPr lang="en-US" altLang="ru-RU" sz="4000"/>
              <a:t>ö</a:t>
            </a:r>
            <a:r>
              <a:rPr lang="ru-RU" altLang="ru-RU" sz="4000"/>
              <a:t>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A9E02DC-57B3-4ECE-981E-A827CAAF4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62150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Й</a:t>
            </a:r>
            <a:r>
              <a:rPr lang="en-US" b="1" dirty="0"/>
              <a:t>ö</a:t>
            </a:r>
            <a:r>
              <a:rPr lang="ru-RU" b="1" dirty="0" err="1"/>
              <a:t>ввыв</a:t>
            </a:r>
            <a:r>
              <a:rPr lang="ru-RU" b="1" dirty="0"/>
              <a:t> </a:t>
            </a:r>
            <a:r>
              <a:rPr lang="ru-RU" dirty="0"/>
              <a:t>– Масленица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гажлун</a:t>
            </a:r>
            <a:r>
              <a:rPr lang="ru-RU" b="1" dirty="0"/>
              <a:t> </a:t>
            </a:r>
            <a:r>
              <a:rPr lang="ru-RU" dirty="0"/>
              <a:t>– праздник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Ыджыд</a:t>
            </a:r>
            <a:r>
              <a:rPr lang="ru-RU" b="1" dirty="0"/>
              <a:t> </a:t>
            </a:r>
            <a:r>
              <a:rPr lang="ru-RU" b="1" dirty="0" err="1"/>
              <a:t>видз</a:t>
            </a:r>
            <a:r>
              <a:rPr lang="ru-RU" b="1" dirty="0"/>
              <a:t> </a:t>
            </a:r>
            <a:r>
              <a:rPr lang="ru-RU" dirty="0"/>
              <a:t>– Великий пост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кыр</a:t>
            </a:r>
            <a:r>
              <a:rPr lang="ru-RU" dirty="0"/>
              <a:t> - обрыв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г</a:t>
            </a:r>
            <a:r>
              <a:rPr lang="en-US" b="1" dirty="0"/>
              <a:t>ö</a:t>
            </a:r>
            <a:r>
              <a:rPr lang="ru-RU" b="1" dirty="0" err="1"/>
              <a:t>нит</a:t>
            </a:r>
            <a:r>
              <a:rPr lang="en-US" b="1" dirty="0" err="1"/>
              <a:t>i</a:t>
            </a:r>
            <a:r>
              <a:rPr lang="ru-RU" b="1" dirty="0"/>
              <a:t>сны </a:t>
            </a:r>
            <a:r>
              <a:rPr lang="ru-RU" dirty="0"/>
              <a:t>– мчались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к</a:t>
            </a:r>
            <a:r>
              <a:rPr lang="en-US" b="1" dirty="0"/>
              <a:t>ö</a:t>
            </a:r>
            <a:r>
              <a:rPr lang="ru-RU" b="1" dirty="0" err="1"/>
              <a:t>ш</a:t>
            </a:r>
            <a:r>
              <a:rPr lang="en-US" b="1" dirty="0"/>
              <a:t>ö</a:t>
            </a:r>
            <a:r>
              <a:rPr lang="ru-RU" b="1" dirty="0" err="1"/>
              <a:t>ва</a:t>
            </a:r>
            <a:r>
              <a:rPr lang="ru-RU" b="1" dirty="0"/>
              <a:t> </a:t>
            </a:r>
            <a:r>
              <a:rPr lang="ru-RU" dirty="0"/>
              <a:t>(к</a:t>
            </a:r>
            <a:r>
              <a:rPr lang="en-US" dirty="0"/>
              <a:t>ö</a:t>
            </a:r>
            <a:r>
              <a:rPr lang="ru-RU" dirty="0" err="1"/>
              <a:t>радодь</a:t>
            </a:r>
            <a:r>
              <a:rPr lang="ru-RU" dirty="0"/>
              <a:t>) – лёгкие пошевни (сани с                              коробом или корзиной, с двумя сиденьями)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додь</a:t>
            </a:r>
            <a:r>
              <a:rPr lang="ru-RU" dirty="0"/>
              <a:t> – сани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идзас</a:t>
            </a:r>
            <a:r>
              <a:rPr lang="ru-RU" b="1" dirty="0"/>
              <a:t> </a:t>
            </a:r>
            <a:r>
              <a:rPr lang="ru-RU" dirty="0"/>
              <a:t>– солома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янс</a:t>
            </a:r>
            <a:r>
              <a:rPr lang="en-US" b="1" dirty="0"/>
              <a:t>ö</a:t>
            </a:r>
            <a:r>
              <a:rPr lang="ru-RU" b="1" dirty="0" err="1"/>
              <a:t>дчисны</a:t>
            </a:r>
            <a:r>
              <a:rPr lang="ru-RU" b="1" dirty="0"/>
              <a:t> </a:t>
            </a:r>
            <a:r>
              <a:rPr lang="ru-RU" dirty="0"/>
              <a:t>– расстались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вичко</a:t>
            </a:r>
            <a:r>
              <a:rPr lang="ru-RU" dirty="0"/>
              <a:t> – церковь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гаж</a:t>
            </a:r>
            <a:r>
              <a:rPr lang="en-US" b="1" dirty="0"/>
              <a:t>ö</a:t>
            </a:r>
            <a:r>
              <a:rPr lang="ru-RU" b="1" dirty="0" err="1"/>
              <a:t>дчисны</a:t>
            </a:r>
            <a:r>
              <a:rPr lang="ru-RU" b="1" dirty="0"/>
              <a:t> </a:t>
            </a:r>
            <a:r>
              <a:rPr lang="ru-RU" dirty="0"/>
              <a:t>– веселились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дадь</a:t>
            </a:r>
            <a:r>
              <a:rPr lang="ru-RU" dirty="0"/>
              <a:t> - санки</a:t>
            </a:r>
          </a:p>
        </p:txBody>
      </p:sp>
      <p:pic>
        <p:nvPicPr>
          <p:cNvPr id="4101" name="Picture 5" descr="C:\Documents and Settings\Оленька\Мои документы\Мои рисунки\Масленица\sanki.jpg">
            <a:extLst>
              <a:ext uri="{FF2B5EF4-FFF2-40B4-BE49-F238E27FC236}">
                <a16:creationId xmlns:a16="http://schemas.microsoft.com/office/drawing/2014/main" id="{AB51EDDF-6557-4B1F-8F00-AD347A2E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52413"/>
            <a:ext cx="178593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2B8D7E7D-7EF9-4107-A762-30D6CFDC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7410" name="Picture 2" descr="C:\Documents and Settings\Оленька\Мои документы\Мои рисунки\Масленица\katanie_na_sanyah.jpg">
            <a:extLst>
              <a:ext uri="{FF2B5EF4-FFF2-40B4-BE49-F238E27FC236}">
                <a16:creationId xmlns:a16="http://schemas.microsoft.com/office/drawing/2014/main" id="{4223057A-023F-44F6-9231-C5BADBB81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5238750" cy="3819525"/>
          </a:xfrm>
          <a:noFill/>
        </p:spPr>
      </p:pic>
      <p:pic>
        <p:nvPicPr>
          <p:cNvPr id="17411" name="Picture 3" descr="C:\Documents and Settings\Оленька\Мои документы\Мои рисунки\Масленица\02575r.jpg">
            <a:extLst>
              <a:ext uri="{FF2B5EF4-FFF2-40B4-BE49-F238E27FC236}">
                <a16:creationId xmlns:a16="http://schemas.microsoft.com/office/drawing/2014/main" id="{E536434F-C680-4766-BBCB-A4DAB8BB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5750"/>
            <a:ext cx="4548187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:\Documents and Settings\Оленька\Мои документы\Мои рисунки\Масленица\tr_sani_arh.jpg">
            <a:extLst>
              <a:ext uri="{FF2B5EF4-FFF2-40B4-BE49-F238E27FC236}">
                <a16:creationId xmlns:a16="http://schemas.microsoft.com/office/drawing/2014/main" id="{B1B22DEB-23A9-4E90-A05A-9FDA302A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429000"/>
            <a:ext cx="4552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6">
            <a:extLst>
              <a:ext uri="{FF2B5EF4-FFF2-40B4-BE49-F238E27FC236}">
                <a16:creationId xmlns:a16="http://schemas.microsoft.com/office/drawing/2014/main" id="{9E3D2D80-B788-4C2E-AF4F-9CD36C01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28625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" name="Овальная выноска 7">
            <a:extLst>
              <a:ext uri="{FF2B5EF4-FFF2-40B4-BE49-F238E27FC236}">
                <a16:creationId xmlns:a16="http://schemas.microsoft.com/office/drawing/2014/main" id="{F51460E6-234D-4A62-BC31-8D1FFF1C2C56}"/>
              </a:ext>
            </a:extLst>
          </p:cNvPr>
          <p:cNvSpPr/>
          <p:nvPr/>
        </p:nvSpPr>
        <p:spPr>
          <a:xfrm>
            <a:off x="428625" y="4429125"/>
            <a:ext cx="1357313" cy="1143000"/>
          </a:xfrm>
          <a:prstGeom prst="wedgeEllipseCallout">
            <a:avLst>
              <a:gd name="adj1" fmla="val 15913"/>
              <a:gd name="adj2" fmla="val -7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Додь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ьная выноска 9">
            <a:extLst>
              <a:ext uri="{FF2B5EF4-FFF2-40B4-BE49-F238E27FC236}">
                <a16:creationId xmlns:a16="http://schemas.microsoft.com/office/drawing/2014/main" id="{006ED825-6F8A-41B7-95C0-74D48577661C}"/>
              </a:ext>
            </a:extLst>
          </p:cNvPr>
          <p:cNvSpPr/>
          <p:nvPr/>
        </p:nvSpPr>
        <p:spPr>
          <a:xfrm>
            <a:off x="6858000" y="4214813"/>
            <a:ext cx="2286000" cy="1143000"/>
          </a:xfrm>
          <a:prstGeom prst="wedgeEllipseCallout">
            <a:avLst>
              <a:gd name="adj1" fmla="val -21324"/>
              <a:gd name="adj2" fmla="val -107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К</a:t>
            </a:r>
            <a:r>
              <a:rPr lang="en-US" sz="2400" b="1" dirty="0"/>
              <a:t>ö</a:t>
            </a:r>
            <a:r>
              <a:rPr lang="ru-RU" sz="2400" b="1" dirty="0" err="1"/>
              <a:t>ш</a:t>
            </a:r>
            <a:r>
              <a:rPr lang="en-US" sz="2400" b="1" dirty="0"/>
              <a:t>ö</a:t>
            </a:r>
            <a:r>
              <a:rPr lang="ru-RU" sz="2400" b="1" dirty="0" err="1"/>
              <a:t>ва</a:t>
            </a:r>
            <a:r>
              <a:rPr lang="ru-RU" sz="2400" b="1" dirty="0"/>
              <a:t>, к</a:t>
            </a:r>
            <a:r>
              <a:rPr lang="en-US" sz="2400" b="1" dirty="0"/>
              <a:t>ö</a:t>
            </a:r>
            <a:r>
              <a:rPr lang="ru-RU" sz="2400" b="1" dirty="0" err="1"/>
              <a:t>радодь</a:t>
            </a:r>
            <a:endParaRPr lang="ru-RU" sz="2400" b="1" dirty="0"/>
          </a:p>
        </p:txBody>
      </p:sp>
      <p:sp>
        <p:nvSpPr>
          <p:cNvPr id="11" name="Овальная выноска 10">
            <a:extLst>
              <a:ext uri="{FF2B5EF4-FFF2-40B4-BE49-F238E27FC236}">
                <a16:creationId xmlns:a16="http://schemas.microsoft.com/office/drawing/2014/main" id="{B86A6C2A-F016-4DBF-AD62-71C2D9E24D4F}"/>
              </a:ext>
            </a:extLst>
          </p:cNvPr>
          <p:cNvSpPr/>
          <p:nvPr/>
        </p:nvSpPr>
        <p:spPr>
          <a:xfrm>
            <a:off x="2714625" y="3500438"/>
            <a:ext cx="1428750" cy="1214437"/>
          </a:xfrm>
          <a:prstGeom prst="wedgeEllipseCallout">
            <a:avLst>
              <a:gd name="adj1" fmla="val 72257"/>
              <a:gd name="adj2" fmla="val 25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/>
              <a:t>Дадь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C:\Users\Кабинет Коми\Desktop\Новая папка\Работы детей\6 класс\Тувсовъя гажлунъяс (проект)\Йöввыв\516256.jpg">
            <a:extLst>
              <a:ext uri="{FF2B5EF4-FFF2-40B4-BE49-F238E27FC236}">
                <a16:creationId xmlns:a16="http://schemas.microsoft.com/office/drawing/2014/main" id="{62344296-8B62-47C2-B6DE-59E42CE3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7513"/>
            <a:ext cx="5380038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5D67FC17-0B8B-42C7-B222-14AB996C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" name="Picture 2" descr="C:\Documents and Settings\Оленька\Мои документы\Мои рисунки\Масленица\0005-009-Oj-ty-Lakomka-Sreda[1].jpg">
            <a:extLst>
              <a:ext uri="{FF2B5EF4-FFF2-40B4-BE49-F238E27FC236}">
                <a16:creationId xmlns:a16="http://schemas.microsoft.com/office/drawing/2014/main" id="{1A2E7A78-D2A4-4618-8E38-2193A27615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428625"/>
            <a:ext cx="6500812" cy="4875213"/>
          </a:xfrm>
          <a:noFill/>
        </p:spPr>
      </p:pic>
      <p:pic>
        <p:nvPicPr>
          <p:cNvPr id="25602" name="Picture 2" descr="C:\Documents and Settings\Оленька\Мои документы\Мои рисунки\Масленица\maslenitsa%20(3).jpg">
            <a:extLst>
              <a:ext uri="{FF2B5EF4-FFF2-40B4-BE49-F238E27FC236}">
                <a16:creationId xmlns:a16="http://schemas.microsoft.com/office/drawing/2014/main" id="{57D2CF94-E35A-45F3-AF9D-0E596449D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0063"/>
            <a:ext cx="77438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Documents and Settings\Оленька\Мои документы\Мои рисунки\Масленица\3.jpg">
            <a:extLst>
              <a:ext uri="{FF2B5EF4-FFF2-40B4-BE49-F238E27FC236}">
                <a16:creationId xmlns:a16="http://schemas.microsoft.com/office/drawing/2014/main" id="{C7DF6EBC-4E2D-4F3E-9154-A0ABFC07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17513"/>
            <a:ext cx="74295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Documents and Settings\Оленька\Мои документы\Мои рисунки\Масленица\maslenica6.jpg">
            <a:extLst>
              <a:ext uri="{FF2B5EF4-FFF2-40B4-BE49-F238E27FC236}">
                <a16:creationId xmlns:a16="http://schemas.microsoft.com/office/drawing/2014/main" id="{65B8D894-BF2E-4A48-BFF8-F96E7FA1C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5750"/>
            <a:ext cx="62865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C:\Documents and Settings\Оленька\Мои документы\Мои рисунки\Масленица\sanki.jpg">
            <a:extLst>
              <a:ext uri="{FF2B5EF4-FFF2-40B4-BE49-F238E27FC236}">
                <a16:creationId xmlns:a16="http://schemas.microsoft.com/office/drawing/2014/main" id="{59ECDA47-FF84-4480-B4D7-C127C656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20688"/>
            <a:ext cx="4643437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85C95895-BA87-436F-B71B-775C30CF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Т</a:t>
            </a:r>
            <a:r>
              <a:rPr lang="en-US" altLang="ru-RU" b="1">
                <a:solidFill>
                  <a:srgbClr val="FF0000"/>
                </a:solidFill>
              </a:rPr>
              <a:t>ö</a:t>
            </a:r>
            <a:r>
              <a:rPr lang="ru-RU" altLang="ru-RU" b="1">
                <a:solidFill>
                  <a:srgbClr val="FF0000"/>
                </a:solidFill>
              </a:rPr>
              <a:t>данныд-</a:t>
            </a:r>
            <a:r>
              <a:rPr lang="en-US" altLang="ru-RU" b="1">
                <a:solidFill>
                  <a:srgbClr val="FF0000"/>
                </a:solidFill>
              </a:rPr>
              <a:t>ö</a:t>
            </a:r>
            <a:r>
              <a:rPr lang="ru-RU" altLang="ru-RU" b="1">
                <a:solidFill>
                  <a:srgbClr val="FF0000"/>
                </a:solidFill>
              </a:rPr>
              <a:t> т</a:t>
            </a:r>
            <a:r>
              <a:rPr lang="en-US" altLang="ru-RU" b="1">
                <a:solidFill>
                  <a:srgbClr val="FF0000"/>
                </a:solidFill>
              </a:rPr>
              <a:t>i</a:t>
            </a:r>
            <a:r>
              <a:rPr lang="ru-RU" altLang="ru-RU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457B4EE5-EEDE-4DD2-A471-F842CDDA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643563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Кор мун</a:t>
            </a:r>
            <a:r>
              <a:rPr lang="en-US" altLang="ru-RU" sz="4000"/>
              <a:t>ö</a:t>
            </a:r>
            <a:r>
              <a:rPr lang="ru-RU" altLang="ru-RU" sz="4000"/>
              <a:t> Й</a:t>
            </a:r>
            <a:r>
              <a:rPr lang="en-US" altLang="ru-RU" sz="4000"/>
              <a:t>ö</a:t>
            </a:r>
            <a:r>
              <a:rPr lang="ru-RU" altLang="ru-RU" sz="4000"/>
              <a:t>ввывыс?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Кутш</a:t>
            </a:r>
            <a:r>
              <a:rPr lang="en-US" altLang="ru-RU" sz="4000"/>
              <a:t>ö</a:t>
            </a:r>
            <a:r>
              <a:rPr lang="ru-RU" altLang="ru-RU" sz="4000"/>
              <a:t>м символъяс Й</a:t>
            </a:r>
            <a:r>
              <a:rPr lang="en-US" altLang="ru-RU" sz="4000"/>
              <a:t>ö</a:t>
            </a:r>
            <a:r>
              <a:rPr lang="ru-RU" altLang="ru-RU" sz="4000"/>
              <a:t>ввывл</a:t>
            </a:r>
            <a:r>
              <a:rPr lang="en-US" altLang="ru-RU" sz="4000"/>
              <a:t>ö</a:t>
            </a:r>
            <a:r>
              <a:rPr lang="ru-RU" altLang="ru-RU" sz="4000"/>
              <a:t>н?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Кыдзи гаж</a:t>
            </a:r>
            <a:r>
              <a:rPr lang="en-US" altLang="ru-RU" sz="4000"/>
              <a:t>ö</a:t>
            </a:r>
            <a:r>
              <a:rPr lang="ru-RU" altLang="ru-RU" sz="4000"/>
              <a:t>дчисны Й</a:t>
            </a:r>
            <a:r>
              <a:rPr lang="en-US" altLang="ru-RU" sz="4000"/>
              <a:t>ö</a:t>
            </a:r>
            <a:r>
              <a:rPr lang="ru-RU" altLang="ru-RU" sz="4000"/>
              <a:t>ввыв дырйи челядь да версть</a:t>
            </a:r>
            <a:r>
              <a:rPr lang="en-US" altLang="ru-RU" sz="4000"/>
              <a:t>ö</a:t>
            </a:r>
            <a:r>
              <a:rPr lang="ru-RU" altLang="ru-RU" sz="4000"/>
              <a:t>яс?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 сёйл</a:t>
            </a:r>
            <a:r>
              <a:rPr lang="en-US" altLang="ru-RU" sz="4000"/>
              <a:t>i</a:t>
            </a:r>
            <a:r>
              <a:rPr lang="ru-RU" altLang="ru-RU" sz="4000"/>
              <a:t>сны Й</a:t>
            </a:r>
            <a:r>
              <a:rPr lang="en-US" altLang="ru-RU" sz="4000"/>
              <a:t>ö</a:t>
            </a:r>
            <a:r>
              <a:rPr lang="ru-RU" altLang="ru-RU" sz="4000"/>
              <a:t>ввыв дырйи?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Мыйысь п</a:t>
            </a:r>
            <a:r>
              <a:rPr lang="en-US" altLang="ru-RU" sz="4000"/>
              <a:t>ö</a:t>
            </a:r>
            <a:r>
              <a:rPr lang="ru-RU" altLang="ru-RU" sz="4000"/>
              <a:t>жавл</a:t>
            </a:r>
            <a:r>
              <a:rPr lang="en-US" altLang="ru-RU" sz="4000"/>
              <a:t>i</a:t>
            </a:r>
            <a:r>
              <a:rPr lang="ru-RU" altLang="ru-RU" sz="4000"/>
              <a:t>сны блинъясс</a:t>
            </a:r>
            <a:r>
              <a:rPr lang="en-US" altLang="ru-RU" sz="4000"/>
              <a:t>ö</a:t>
            </a:r>
            <a:r>
              <a:rPr lang="ru-RU" altLang="ru-RU" sz="4000"/>
              <a:t>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Мыйысь в</a:t>
            </a:r>
            <a:r>
              <a:rPr lang="en-US" altLang="ru-RU" sz="4000"/>
              <a:t>ö</a:t>
            </a:r>
            <a:r>
              <a:rPr lang="ru-RU" altLang="ru-RU" sz="4000"/>
              <a:t>чл</a:t>
            </a:r>
            <a:r>
              <a:rPr lang="en-US" altLang="ru-RU" sz="4000"/>
              <a:t>i</a:t>
            </a:r>
            <a:r>
              <a:rPr lang="ru-RU" altLang="ru-RU" sz="4000"/>
              <a:t>сны чучелас</a:t>
            </a:r>
            <a:r>
              <a:rPr lang="en-US" altLang="ru-RU" sz="4000"/>
              <a:t>ö</a:t>
            </a:r>
            <a:r>
              <a:rPr lang="ru-RU" altLang="ru-RU" sz="4000"/>
              <a:t>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 петк</a:t>
            </a:r>
            <a:r>
              <a:rPr lang="en-US" altLang="ru-RU" sz="4000"/>
              <a:t>ö</a:t>
            </a:r>
            <a:r>
              <a:rPr lang="ru-RU" altLang="ru-RU" sz="4000"/>
              <a:t>дл</a:t>
            </a:r>
            <a:r>
              <a:rPr lang="en-US" altLang="ru-RU" sz="4000"/>
              <a:t>ö</a:t>
            </a:r>
            <a:r>
              <a:rPr lang="ru-RU" altLang="ru-RU" sz="4000"/>
              <a:t> чучела сот</a:t>
            </a:r>
            <a:r>
              <a:rPr lang="en-US" altLang="ru-RU" sz="4000"/>
              <a:t>ö</a:t>
            </a:r>
            <a:r>
              <a:rPr lang="ru-RU" altLang="ru-RU" sz="4000"/>
              <a:t>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9DFECB6-4316-4F64-8743-B5CB6440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ru-RU" b="1" i="1"/>
              <a:t>БЛИНЪЯС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7F49BCE7-CF82-4EDA-87E7-B9977332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525963"/>
          </a:xfrm>
        </p:spPr>
        <p:txBody>
          <a:bodyPr/>
          <a:lstStyle/>
          <a:p>
            <a:pPr algn="just" eaLnBrk="1" hangingPunct="1"/>
            <a:r>
              <a:rPr lang="ru-RU" altLang="ru-RU"/>
              <a:t>   Кисьтны дозйö литра джын йöв. Йöв пытшкö гудравны пызь. Няньшомыс медым вöл</a:t>
            </a:r>
            <a:r>
              <a:rPr lang="en-US" altLang="ru-RU"/>
              <a:t>i</a:t>
            </a:r>
            <a:r>
              <a:rPr lang="ru-RU" altLang="ru-RU"/>
              <a:t> кизьöриник нöк кодь. Содтыны сов да сакар, кык-куим кольк. Няньшом бура гудравны. Мавтны выйöн рач да пуктыны плита вылö. Шоналöм рачын позьö пöжавны блин.</a:t>
            </a:r>
          </a:p>
        </p:txBody>
      </p:sp>
      <p:pic>
        <p:nvPicPr>
          <p:cNvPr id="5124" name="Picture 4" descr="C:\Documents and Settings\Оленька\Мои документы\Мои рисунки\Масленица\blin2.jpg">
            <a:extLst>
              <a:ext uri="{FF2B5EF4-FFF2-40B4-BE49-F238E27FC236}">
                <a16:creationId xmlns:a16="http://schemas.microsoft.com/office/drawing/2014/main" id="{5CDF139F-FF3E-4514-AB14-B6692EE4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143375"/>
            <a:ext cx="344328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13B4E76A-5EDE-4060-B149-7B36009D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Т</a:t>
            </a:r>
            <a:r>
              <a:rPr lang="en-US" altLang="ru-RU" b="1">
                <a:solidFill>
                  <a:srgbClr val="FF0000"/>
                </a:solidFill>
              </a:rPr>
              <a:t>ö</a:t>
            </a:r>
            <a:r>
              <a:rPr lang="ru-RU" altLang="ru-RU" b="1">
                <a:solidFill>
                  <a:srgbClr val="FF0000"/>
                </a:solidFill>
              </a:rPr>
              <a:t>данныд-</a:t>
            </a:r>
            <a:r>
              <a:rPr lang="en-US" altLang="ru-RU" b="1">
                <a:solidFill>
                  <a:srgbClr val="FF0000"/>
                </a:solidFill>
              </a:rPr>
              <a:t>ö</a:t>
            </a:r>
            <a:r>
              <a:rPr lang="ru-RU" altLang="ru-RU" b="1">
                <a:solidFill>
                  <a:srgbClr val="FF0000"/>
                </a:solidFill>
              </a:rPr>
              <a:t> т</a:t>
            </a:r>
            <a:r>
              <a:rPr lang="en-US" altLang="ru-RU" b="1">
                <a:solidFill>
                  <a:srgbClr val="FF0000"/>
                </a:solidFill>
              </a:rPr>
              <a:t>i</a:t>
            </a:r>
            <a:r>
              <a:rPr lang="ru-RU" altLang="ru-RU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3427935-BF51-4533-828A-CEE97B3E0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643563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Кор мун</a:t>
            </a:r>
            <a:r>
              <a:rPr lang="en-US" altLang="ru-RU" sz="4000"/>
              <a:t>ö</a:t>
            </a:r>
            <a:r>
              <a:rPr lang="ru-RU" altLang="ru-RU" sz="4000"/>
              <a:t> Й</a:t>
            </a:r>
            <a:r>
              <a:rPr lang="en-US" altLang="ru-RU" sz="4000"/>
              <a:t>ö</a:t>
            </a:r>
            <a:r>
              <a:rPr lang="ru-RU" altLang="ru-RU" sz="4000"/>
              <a:t>ввывыс?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Кутш</a:t>
            </a:r>
            <a:r>
              <a:rPr lang="en-US" altLang="ru-RU" sz="4000"/>
              <a:t>ö</a:t>
            </a:r>
            <a:r>
              <a:rPr lang="ru-RU" altLang="ru-RU" sz="4000"/>
              <a:t>м символъяс Й</a:t>
            </a:r>
            <a:r>
              <a:rPr lang="en-US" altLang="ru-RU" sz="4000"/>
              <a:t>ö</a:t>
            </a:r>
            <a:r>
              <a:rPr lang="ru-RU" altLang="ru-RU" sz="4000"/>
              <a:t>ввывл</a:t>
            </a:r>
            <a:r>
              <a:rPr lang="en-US" altLang="ru-RU" sz="4000"/>
              <a:t>ö</a:t>
            </a:r>
            <a:r>
              <a:rPr lang="ru-RU" altLang="ru-RU" sz="4000"/>
              <a:t>н?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Кыдзи гаж</a:t>
            </a:r>
            <a:r>
              <a:rPr lang="en-US" altLang="ru-RU" sz="4000"/>
              <a:t>ö</a:t>
            </a:r>
            <a:r>
              <a:rPr lang="ru-RU" altLang="ru-RU" sz="4000"/>
              <a:t>дчисны Й</a:t>
            </a:r>
            <a:r>
              <a:rPr lang="en-US" altLang="ru-RU" sz="4000"/>
              <a:t>ö</a:t>
            </a:r>
            <a:r>
              <a:rPr lang="ru-RU" altLang="ru-RU" sz="4000"/>
              <a:t>ввыв дырйи челядь да версть</a:t>
            </a:r>
            <a:r>
              <a:rPr lang="en-US" altLang="ru-RU" sz="4000"/>
              <a:t>ö</a:t>
            </a:r>
            <a:r>
              <a:rPr lang="ru-RU" altLang="ru-RU" sz="4000"/>
              <a:t>яс?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 сёйл</a:t>
            </a:r>
            <a:r>
              <a:rPr lang="en-US" altLang="ru-RU" sz="4000"/>
              <a:t>i</a:t>
            </a:r>
            <a:r>
              <a:rPr lang="ru-RU" altLang="ru-RU" sz="4000"/>
              <a:t>сны Й</a:t>
            </a:r>
            <a:r>
              <a:rPr lang="en-US" altLang="ru-RU" sz="4000"/>
              <a:t>ö</a:t>
            </a:r>
            <a:r>
              <a:rPr lang="ru-RU" altLang="ru-RU" sz="4000"/>
              <a:t>ввыв дырйи?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Мыйысь п</a:t>
            </a:r>
            <a:r>
              <a:rPr lang="en-US" altLang="ru-RU" sz="4000"/>
              <a:t>ö</a:t>
            </a:r>
            <a:r>
              <a:rPr lang="ru-RU" altLang="ru-RU" sz="4000"/>
              <a:t>жавл</a:t>
            </a:r>
            <a:r>
              <a:rPr lang="en-US" altLang="ru-RU" sz="4000"/>
              <a:t>i</a:t>
            </a:r>
            <a:r>
              <a:rPr lang="ru-RU" altLang="ru-RU" sz="4000"/>
              <a:t>сны блинъясс</a:t>
            </a:r>
            <a:r>
              <a:rPr lang="en-US" altLang="ru-RU" sz="4000"/>
              <a:t>ö</a:t>
            </a:r>
            <a:r>
              <a:rPr lang="ru-RU" altLang="ru-RU" sz="4000"/>
              <a:t>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Мыйысь в</a:t>
            </a:r>
            <a:r>
              <a:rPr lang="en-US" altLang="ru-RU" sz="4000"/>
              <a:t>ö</a:t>
            </a:r>
            <a:r>
              <a:rPr lang="ru-RU" altLang="ru-RU" sz="4000"/>
              <a:t>чл</a:t>
            </a:r>
            <a:r>
              <a:rPr lang="en-US" altLang="ru-RU" sz="4000"/>
              <a:t>i</a:t>
            </a:r>
            <a:r>
              <a:rPr lang="ru-RU" altLang="ru-RU" sz="4000"/>
              <a:t>сны чучелас</a:t>
            </a:r>
            <a:r>
              <a:rPr lang="en-US" altLang="ru-RU" sz="4000"/>
              <a:t>ö</a:t>
            </a:r>
            <a:r>
              <a:rPr lang="ru-RU" altLang="ru-RU" sz="4000"/>
              <a:t>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ru-RU" altLang="ru-RU" sz="4000"/>
              <a:t>Мый петк</a:t>
            </a:r>
            <a:r>
              <a:rPr lang="en-US" altLang="ru-RU" sz="4000"/>
              <a:t>ö</a:t>
            </a:r>
            <a:r>
              <a:rPr lang="ru-RU" altLang="ru-RU" sz="4000"/>
              <a:t>дл</a:t>
            </a:r>
            <a:r>
              <a:rPr lang="en-US" altLang="ru-RU" sz="4000"/>
              <a:t>ö</a:t>
            </a:r>
            <a:r>
              <a:rPr lang="ru-RU" altLang="ru-RU" sz="4000"/>
              <a:t> чучела сот</a:t>
            </a:r>
            <a:r>
              <a:rPr lang="en-US" altLang="ru-RU" sz="4000"/>
              <a:t>ö</a:t>
            </a:r>
            <a:r>
              <a:rPr lang="ru-RU" altLang="ru-RU" sz="4000"/>
              <a:t>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506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Тöданныд-ö тi?</vt:lpstr>
      <vt:lpstr>Презентация PowerPoint</vt:lpstr>
      <vt:lpstr>Презентация PowerPoint</vt:lpstr>
      <vt:lpstr>Презентация PowerPoint</vt:lpstr>
      <vt:lpstr>Тöданныд-ö тi?</vt:lpstr>
      <vt:lpstr>БЛИНЪЯС</vt:lpstr>
      <vt:lpstr>Тöданныд-ö тi?</vt:lpstr>
      <vt:lpstr>Презентация PowerPoint</vt:lpstr>
      <vt:lpstr>Прöверит асьтö!</vt:lpstr>
      <vt:lpstr>Гортса удж</vt:lpstr>
      <vt:lpstr>Презентация PowerPoint</vt:lpstr>
    </vt:vector>
  </TitlesOfParts>
  <Company>Семья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Михаил Челов</cp:lastModifiedBy>
  <cp:revision>37</cp:revision>
  <dcterms:created xsi:type="dcterms:W3CDTF">2012-03-06T15:01:22Z</dcterms:created>
  <dcterms:modified xsi:type="dcterms:W3CDTF">2020-04-12T20:45:06Z</dcterms:modified>
</cp:coreProperties>
</file>