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1" r:id="rId2"/>
    <p:sldId id="256" r:id="rId3"/>
    <p:sldId id="257" r:id="rId4"/>
    <p:sldId id="258" r:id="rId5"/>
    <p:sldId id="266" r:id="rId6"/>
    <p:sldId id="268" r:id="rId7"/>
    <p:sldId id="259" r:id="rId8"/>
    <p:sldId id="269" r:id="rId9"/>
    <p:sldId id="273" r:id="rId10"/>
    <p:sldId id="260" r:id="rId11"/>
    <p:sldId id="277" r:id="rId12"/>
    <p:sldId id="261" r:id="rId13"/>
    <p:sldId id="279" r:id="rId14"/>
    <p:sldId id="272" r:id="rId15"/>
    <p:sldId id="274" r:id="rId16"/>
    <p:sldId id="262" r:id="rId17"/>
    <p:sldId id="271" r:id="rId18"/>
    <p:sldId id="276" r:id="rId19"/>
    <p:sldId id="263" r:id="rId20"/>
    <p:sldId id="278" r:id="rId21"/>
    <p:sldId id="264" r:id="rId22"/>
    <p:sldId id="265" r:id="rId23"/>
    <p:sldId id="270" r:id="rId24"/>
    <p:sldId id="267" r:id="rId25"/>
    <p:sldId id="275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E2A"/>
    <a:srgbClr val="3609F5"/>
    <a:srgbClr val="6422DC"/>
    <a:srgbClr val="E8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FB033BC-0E62-4219-B2D2-9991D480E2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AA174B8-43F6-45AE-B625-3E28B2901F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E5B5617-46D0-4B9E-977D-B6598A6981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865D419-4F45-4ACD-9F86-89ED8272C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B0DD0B42-1D70-414F-B556-E1C64E5B7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-5"/>
              <a:ext cx="816" cy="3980"/>
              <a:chOff x="4944" y="-5"/>
              <a:chExt cx="816" cy="3980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E984D27F-87A7-4F44-8DA3-97E4C389256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-5"/>
                <a:ext cx="480" cy="1436"/>
                <a:chOff x="5280" y="-5"/>
                <a:chExt cx="480" cy="1436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084E0CF8-5608-4ED3-B22F-7B769A8AF23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6"/>
                  <a:ext cx="174" cy="176"/>
                  <a:chOff x="1716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71636DFF-84FF-423A-9CC9-E6821DBBC6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6" y="323"/>
                    <a:ext cx="1690" cy="2560"/>
                    <a:chOff x="1716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0BA54187-998F-4746-838B-C2216C326A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8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398C2C2E-3553-41CE-ACBA-94CF72DB30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26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2FEFEAC3-0419-4AB3-A879-8D7C0D7A79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644E8652-6FDC-40B3-A5D7-9A0307F1E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13452BA8-80C4-45CE-83C2-EA1C3DD59C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E01F23B4-F4D2-4E18-AB90-2CCDC8B594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8468D4AB-DF05-429F-AD27-D2002DF9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2442B252-C89B-4050-9EED-50F00E042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686EE693-A36B-42EF-9433-4E53038EF0B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4A1E80E0-2EED-4C01-AEE4-6E795ED1C9A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10C7C12F-911F-4CD2-B542-7F48E17E191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662120BE-CD1D-43C0-8FB6-96E5A5DCEB8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EC200589-D0F7-406D-8548-94B1D7E8167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76AC5A9A-72E0-4A22-A363-C63B9E9C89F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3186428A-F2B4-4EBF-B279-30CDAF182BC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82143D09-19D9-4146-AA8F-4C610EA000A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FB1C2209-99EE-4C0B-89EE-F1D3A3F2AE4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0D42917A-3E15-46F3-BD13-5BE869FF1FB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D5BD5EE6-3064-43E1-9D71-1690F761BD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5BA55818-AE8B-45B2-A723-1D337B189C4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F7E23BB5-ADA9-4E20-8698-F439DBED795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8D98E59C-90EE-44D6-A00B-FF4B6887122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75D7C616-D35A-46A0-8CF9-81A0640C5A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7F6179B3-D462-42D4-B877-F131C4E6125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9CC518C6-E46E-471D-B81A-2C20B3C1CF5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C089C09F-290F-4392-8747-50ED90AA642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5FF163D8-F2AB-48D8-8C3E-E859F4AAEBE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46A3BC7B-B282-4609-9549-18518EE148F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AE3B6693-1329-4DE8-A2AD-D74DA260D4D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A4442D85-A4A2-4BD1-BED5-983D614EAE5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68FDD311-70EC-4DD9-9084-D5ED1624FD3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7DED139A-5EDE-458F-B86F-AD50241DB7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95E460F5-D34C-45B5-8192-4EE4290BC3C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F2B00C28-EFE3-4F3F-B5E4-C7875C1DAB3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637F8F20-9864-4BE5-950E-A677E498DA2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637C6150-96D2-475A-8EFB-9195866DDE4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9598661E-F73E-493C-A07E-627BB97D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2EF56A23-12BF-49AF-9FB9-786E2D1C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C39D4560-EC8F-4D10-ADD2-EA4ED8B4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15FECCE8-2D37-461E-BE63-065537FEE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6FE9F92E-0780-41B5-AE23-A16EB18F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5F1C979E-6073-4CB5-A5D5-DCBCAC40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B21A6911-9709-4A1D-8A13-BD305B5F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4DEF0C11-9652-4549-A936-D25F5F09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59C74C7C-BECF-44BB-9974-8EC6D4C66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8EF1B4D6-1F8A-4074-B51C-84736811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20516C0A-A692-4C58-90B0-9B0EE328A165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66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BCCD0C63-2161-41D8-9703-84C327A1FB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1F82F55A-7768-4190-9D6F-D8BA7D781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D57C2AB0-785D-4901-8FAD-7E2E0EF3A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6B022-21B3-45AB-858B-570A164112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9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7C64C7DA-849B-4F07-B7EC-4AD940586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10858B5E-30A3-4D9B-9BF8-B83011257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7C611C9-2DE0-44C0-9536-D27BE86C3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C6B2C-EBEE-4B12-8781-BB1FFF131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4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4A3B243E-583C-4D16-B774-C57F2E032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B2CE4E92-D20F-48C3-9459-604167F65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2BD563B3-23C7-4EC0-B762-0C5446157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428BE-BFE3-4E0A-A503-04D2E9D1D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65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254B2AD3-DFD3-4F8F-8F08-EC2CD87DE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7A151544-8F9F-4392-8E70-F0B54B990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554AB76F-B1D4-42D1-A0EB-CE5114084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64611-109F-4347-B046-B8303C45E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71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C096627-7B1A-4EA5-A69B-02E9510D7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5EB89C4F-DBD8-427E-9F39-301BED95D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9CF63591-B524-4FB1-AEEB-18FEFB805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B66A2-4D2C-4124-A526-328D3548A7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8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D3DBE3C0-FB0C-4DCA-AFD4-1987B93BC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7896AAA3-82E3-43B3-989E-F26041365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96274437-FF04-4448-8FDC-7AB8B35DC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4F4A9-44B2-4028-8257-91E20CFE4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36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625E9778-BCA0-4DB7-BEA7-847A9F88C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250589E8-4B9F-4696-BAAD-F8335AB9D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72FDF0B2-1CE2-4C9D-B4FE-30E82D6E3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ACE94-E212-4A47-BDAB-A43D738B1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16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BD17E22A-1979-4D9E-993F-253B4D8EB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C4C950C6-5A92-4663-AC0A-02A63ED73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FC63AFCE-8E0D-42CD-B15B-2B13C421B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8FE05-6F26-4B76-913A-098DB6D70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96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3441B610-2B16-49D0-A80F-099E32DE6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A805AEFC-0612-412F-9F44-14ADBC6AB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BA100CAA-D09A-428F-8DCE-C61E23C8A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02EE-AF24-4064-821B-D64A72576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3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541EAC5-FD27-400C-A7B5-6D4B35446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390AF344-A2BC-4EB2-AA39-92EC63E92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FF404149-147D-4E1F-93F3-490B2EC67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5538F-A3BF-4693-B746-E5F0588A9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0F5F5C7A-65C6-4A80-986F-6A7AD291D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0C762F3-D6B0-45D9-BA60-619AF1C9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D98ED61E-8F4E-47D7-A297-2CCE30CD4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A1CF4-ED9C-46E8-8FEB-3EEDBC192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0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B4A3971-E1F9-43C6-941D-3A37F6B5D5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C61E07F3-AC72-4D05-BC03-5BA3A7BC58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1CA9B139-63D1-49B2-906D-01B79B4DA7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327F47C0-07C5-4E59-8509-DB5CAF361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9F750138-16F7-4BF1-8955-B57692DDF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>
                <a:extLst>
                  <a:ext uri="{FF2B5EF4-FFF2-40B4-BE49-F238E27FC236}">
                    <a16:creationId xmlns:a16="http://schemas.microsoft.com/office/drawing/2014/main" id="{BDFB4139-C94E-469B-BDF8-C76E392185E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>
                  <a:extLst>
                    <a:ext uri="{FF2B5EF4-FFF2-40B4-BE49-F238E27FC236}">
                      <a16:creationId xmlns:a16="http://schemas.microsoft.com/office/drawing/2014/main" id="{E3AF9E66-33E3-414E-A2F5-8D27667B32C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>
                    <a:extLst>
                      <a:ext uri="{FF2B5EF4-FFF2-40B4-BE49-F238E27FC236}">
                        <a16:creationId xmlns:a16="http://schemas.microsoft.com/office/drawing/2014/main" id="{B62C3F5C-7A70-4948-858A-2F85B50A0C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5610" name="Freeform 10">
                      <a:extLst>
                        <a:ext uri="{FF2B5EF4-FFF2-40B4-BE49-F238E27FC236}">
                          <a16:creationId xmlns:a16="http://schemas.microsoft.com/office/drawing/2014/main" id="{442C4364-2587-49FB-90FE-10E1189CBF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8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5611" name="Freeform 11">
                      <a:extLst>
                        <a:ext uri="{FF2B5EF4-FFF2-40B4-BE49-F238E27FC236}">
                          <a16:creationId xmlns:a16="http://schemas.microsoft.com/office/drawing/2014/main" id="{0E45A3F7-128D-48D4-8013-BF12EC8F3D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2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5612" name="Oval 12">
                    <a:extLst>
                      <a:ext uri="{FF2B5EF4-FFF2-40B4-BE49-F238E27FC236}">
                        <a16:creationId xmlns:a16="http://schemas.microsoft.com/office/drawing/2014/main" id="{125E6886-CA35-4435-94C3-825692208B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613" name="Freeform 13">
                    <a:extLst>
                      <a:ext uri="{FF2B5EF4-FFF2-40B4-BE49-F238E27FC236}">
                        <a16:creationId xmlns:a16="http://schemas.microsoft.com/office/drawing/2014/main" id="{540D5F16-9FED-49C7-BBCE-0D3919BB3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614" name="Freeform 14">
                    <a:extLst>
                      <a:ext uri="{FF2B5EF4-FFF2-40B4-BE49-F238E27FC236}">
                        <a16:creationId xmlns:a16="http://schemas.microsoft.com/office/drawing/2014/main" id="{D67E24FD-9B74-4D23-ABFB-D8E510258E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615" name="Freeform 15">
                    <a:extLst>
                      <a:ext uri="{FF2B5EF4-FFF2-40B4-BE49-F238E27FC236}">
                        <a16:creationId xmlns:a16="http://schemas.microsoft.com/office/drawing/2014/main" id="{5C4A0CFE-60AC-4239-8CA7-AA85ED124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616" name="Freeform 16">
                    <a:extLst>
                      <a:ext uri="{FF2B5EF4-FFF2-40B4-BE49-F238E27FC236}">
                        <a16:creationId xmlns:a16="http://schemas.microsoft.com/office/drawing/2014/main" id="{F3775762-A3C9-4CAC-B9AA-736FB1B025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617" name="Freeform 17">
                    <a:extLst>
                      <a:ext uri="{FF2B5EF4-FFF2-40B4-BE49-F238E27FC236}">
                        <a16:creationId xmlns:a16="http://schemas.microsoft.com/office/drawing/2014/main" id="{D88D6A2C-DB11-4A4E-A7D8-332E0808BB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  <p:pic>
              <p:nvPicPr>
                <p:cNvPr id="1069" name="Picture 18">
                  <a:extLst>
                    <a:ext uri="{FF2B5EF4-FFF2-40B4-BE49-F238E27FC236}">
                      <a16:creationId xmlns:a16="http://schemas.microsoft.com/office/drawing/2014/main" id="{74960F07-7CA0-4FDC-B960-5DCD0F4CDBE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>
                  <a:extLst>
                    <a:ext uri="{FF2B5EF4-FFF2-40B4-BE49-F238E27FC236}">
                      <a16:creationId xmlns:a16="http://schemas.microsoft.com/office/drawing/2014/main" id="{141C2793-0238-4709-8FFE-CF68B0ABB96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>
                  <a:extLst>
                    <a:ext uri="{FF2B5EF4-FFF2-40B4-BE49-F238E27FC236}">
                      <a16:creationId xmlns:a16="http://schemas.microsoft.com/office/drawing/2014/main" id="{89DFC28E-0339-4874-8F01-369599A8A8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>
                  <a:extLst>
                    <a:ext uri="{FF2B5EF4-FFF2-40B4-BE49-F238E27FC236}">
                      <a16:creationId xmlns:a16="http://schemas.microsoft.com/office/drawing/2014/main" id="{FFD1F07D-9118-4756-A191-99471639468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>
                  <a:extLst>
                    <a:ext uri="{FF2B5EF4-FFF2-40B4-BE49-F238E27FC236}">
                      <a16:creationId xmlns:a16="http://schemas.microsoft.com/office/drawing/2014/main" id="{69E52C25-AF7B-4AF6-9A80-D8F9D7FD39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>
                  <a:extLst>
                    <a:ext uri="{FF2B5EF4-FFF2-40B4-BE49-F238E27FC236}">
                      <a16:creationId xmlns:a16="http://schemas.microsoft.com/office/drawing/2014/main" id="{86F77CA8-6384-49AA-BD58-F39F77C9492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>
                  <a:extLst>
                    <a:ext uri="{FF2B5EF4-FFF2-40B4-BE49-F238E27FC236}">
                      <a16:creationId xmlns:a16="http://schemas.microsoft.com/office/drawing/2014/main" id="{B9D31BC5-5777-4E2E-B333-72EE7F81510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>
                  <a:extLst>
                    <a:ext uri="{FF2B5EF4-FFF2-40B4-BE49-F238E27FC236}">
                      <a16:creationId xmlns:a16="http://schemas.microsoft.com/office/drawing/2014/main" id="{93733F1C-4D79-4AC9-8E38-D81D12465A4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>
                <a:extLst>
                  <a:ext uri="{FF2B5EF4-FFF2-40B4-BE49-F238E27FC236}">
                    <a16:creationId xmlns:a16="http://schemas.microsoft.com/office/drawing/2014/main" id="{4B699958-4B17-4ACB-9AA7-19CA72E422B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>
                  <a:extLst>
                    <a:ext uri="{FF2B5EF4-FFF2-40B4-BE49-F238E27FC236}">
                      <a16:creationId xmlns:a16="http://schemas.microsoft.com/office/drawing/2014/main" id="{6853A614-711D-42A7-B9E8-403A687F976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>
                  <a:extLst>
                    <a:ext uri="{FF2B5EF4-FFF2-40B4-BE49-F238E27FC236}">
                      <a16:creationId xmlns:a16="http://schemas.microsoft.com/office/drawing/2014/main" id="{7D259C6B-3F70-4098-AB64-951BBB28224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>
                  <a:extLst>
                    <a:ext uri="{FF2B5EF4-FFF2-40B4-BE49-F238E27FC236}">
                      <a16:creationId xmlns:a16="http://schemas.microsoft.com/office/drawing/2014/main" id="{235EBB98-DFCD-46C6-8D7F-34EB2E7483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>
                  <a:extLst>
                    <a:ext uri="{FF2B5EF4-FFF2-40B4-BE49-F238E27FC236}">
                      <a16:creationId xmlns:a16="http://schemas.microsoft.com/office/drawing/2014/main" id="{38A2A6A1-2E3C-4021-8068-03A3B4BC41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>
                  <a:extLst>
                    <a:ext uri="{FF2B5EF4-FFF2-40B4-BE49-F238E27FC236}">
                      <a16:creationId xmlns:a16="http://schemas.microsoft.com/office/drawing/2014/main" id="{A01614A7-AECD-4A33-8019-745F466D7CC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>
                  <a:extLst>
                    <a:ext uri="{FF2B5EF4-FFF2-40B4-BE49-F238E27FC236}">
                      <a16:creationId xmlns:a16="http://schemas.microsoft.com/office/drawing/2014/main" id="{6E919D38-BEDB-4CBA-AF3B-ACF60C08129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>
                  <a:extLst>
                    <a:ext uri="{FF2B5EF4-FFF2-40B4-BE49-F238E27FC236}">
                      <a16:creationId xmlns:a16="http://schemas.microsoft.com/office/drawing/2014/main" id="{A696764A-3F49-4148-889C-3E28B85E524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>
                  <a:extLst>
                    <a:ext uri="{FF2B5EF4-FFF2-40B4-BE49-F238E27FC236}">
                      <a16:creationId xmlns:a16="http://schemas.microsoft.com/office/drawing/2014/main" id="{3AA90800-AA5C-42B5-BF39-D58B999F3F2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>
                  <a:extLst>
                    <a:ext uri="{FF2B5EF4-FFF2-40B4-BE49-F238E27FC236}">
                      <a16:creationId xmlns:a16="http://schemas.microsoft.com/office/drawing/2014/main" id="{F2E3806E-1191-4C45-9A32-D4266D4C64B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>
                  <a:extLst>
                    <a:ext uri="{FF2B5EF4-FFF2-40B4-BE49-F238E27FC236}">
                      <a16:creationId xmlns:a16="http://schemas.microsoft.com/office/drawing/2014/main" id="{CF40C897-646F-4A34-9300-A06E5456F14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>
                  <a:extLst>
                    <a:ext uri="{FF2B5EF4-FFF2-40B4-BE49-F238E27FC236}">
                      <a16:creationId xmlns:a16="http://schemas.microsoft.com/office/drawing/2014/main" id="{443A94D7-5EC5-4CE7-9527-EA5E5FAAC36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>
                  <a:extLst>
                    <a:ext uri="{FF2B5EF4-FFF2-40B4-BE49-F238E27FC236}">
                      <a16:creationId xmlns:a16="http://schemas.microsoft.com/office/drawing/2014/main" id="{F01F05C8-5573-4C87-8D48-5E4456688B4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>
                  <a:extLst>
                    <a:ext uri="{FF2B5EF4-FFF2-40B4-BE49-F238E27FC236}">
                      <a16:creationId xmlns:a16="http://schemas.microsoft.com/office/drawing/2014/main" id="{A09AA24F-2C94-4D20-B669-D3F19A93E7F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>
                  <a:extLst>
                    <a:ext uri="{FF2B5EF4-FFF2-40B4-BE49-F238E27FC236}">
                      <a16:creationId xmlns:a16="http://schemas.microsoft.com/office/drawing/2014/main" id="{6FBFF1C7-A02A-497F-A8AE-D26D3EE61E2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>
                  <a:extLst>
                    <a:ext uri="{FF2B5EF4-FFF2-40B4-BE49-F238E27FC236}">
                      <a16:creationId xmlns:a16="http://schemas.microsoft.com/office/drawing/2014/main" id="{77B5966F-68AA-42E9-A0B9-1107CBE814A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>
                  <a:extLst>
                    <a:ext uri="{FF2B5EF4-FFF2-40B4-BE49-F238E27FC236}">
                      <a16:creationId xmlns:a16="http://schemas.microsoft.com/office/drawing/2014/main" id="{AB020BF6-6345-4EFD-89EF-AD6363BA0AE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>
                  <a:extLst>
                    <a:ext uri="{FF2B5EF4-FFF2-40B4-BE49-F238E27FC236}">
                      <a16:creationId xmlns:a16="http://schemas.microsoft.com/office/drawing/2014/main" id="{F7E56EA4-CB65-425E-9510-22124BB8BA2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>
                  <a:extLst>
                    <a:ext uri="{FF2B5EF4-FFF2-40B4-BE49-F238E27FC236}">
                      <a16:creationId xmlns:a16="http://schemas.microsoft.com/office/drawing/2014/main" id="{ADFBB9C7-4851-4167-94F0-B7D5D3BA17E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>
                  <a:extLst>
                    <a:ext uri="{FF2B5EF4-FFF2-40B4-BE49-F238E27FC236}">
                      <a16:creationId xmlns:a16="http://schemas.microsoft.com/office/drawing/2014/main" id="{5AA240A1-0B8F-4D5D-A6DA-401F6276D75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646" name="Freeform 46">
              <a:extLst>
                <a:ext uri="{FF2B5EF4-FFF2-40B4-BE49-F238E27FC236}">
                  <a16:creationId xmlns:a16="http://schemas.microsoft.com/office/drawing/2014/main" id="{981F4CD6-4A31-44CD-92A9-B129B61C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47" name="Freeform 47">
              <a:extLst>
                <a:ext uri="{FF2B5EF4-FFF2-40B4-BE49-F238E27FC236}">
                  <a16:creationId xmlns:a16="http://schemas.microsoft.com/office/drawing/2014/main" id="{6F88F40A-06CF-4986-99CF-F6F1A2BA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48" name="Freeform 48">
              <a:extLst>
                <a:ext uri="{FF2B5EF4-FFF2-40B4-BE49-F238E27FC236}">
                  <a16:creationId xmlns:a16="http://schemas.microsoft.com/office/drawing/2014/main" id="{1967F1CD-BCEB-4255-9B91-DF112571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49" name="Freeform 49" descr="kimonopat1">
              <a:extLst>
                <a:ext uri="{FF2B5EF4-FFF2-40B4-BE49-F238E27FC236}">
                  <a16:creationId xmlns:a16="http://schemas.microsoft.com/office/drawing/2014/main" id="{16253E16-642E-462E-8893-131EE0C7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0" name="Freeform 50" descr="kimonopat1">
              <a:extLst>
                <a:ext uri="{FF2B5EF4-FFF2-40B4-BE49-F238E27FC236}">
                  <a16:creationId xmlns:a16="http://schemas.microsoft.com/office/drawing/2014/main" id="{A36B12A7-D9DF-4C2A-A904-B8C1E229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1" name="Freeform 51">
              <a:extLst>
                <a:ext uri="{FF2B5EF4-FFF2-40B4-BE49-F238E27FC236}">
                  <a16:creationId xmlns:a16="http://schemas.microsoft.com/office/drawing/2014/main" id="{9751433F-94E1-4CEF-BB3A-9D96FA832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2" name="Freeform 52">
              <a:extLst>
                <a:ext uri="{FF2B5EF4-FFF2-40B4-BE49-F238E27FC236}">
                  <a16:creationId xmlns:a16="http://schemas.microsoft.com/office/drawing/2014/main" id="{783DB6CF-EB41-479C-91D5-AA653742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3" name="Freeform 53">
              <a:extLst>
                <a:ext uri="{FF2B5EF4-FFF2-40B4-BE49-F238E27FC236}">
                  <a16:creationId xmlns:a16="http://schemas.microsoft.com/office/drawing/2014/main" id="{C680339F-8D69-447D-8595-2866E973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4" name="Rectangle 54">
              <a:extLst>
                <a:ext uri="{FF2B5EF4-FFF2-40B4-BE49-F238E27FC236}">
                  <a16:creationId xmlns:a16="http://schemas.microsoft.com/office/drawing/2014/main" id="{1567AC48-FEB9-4002-A9D3-514555108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  <p:sp>
          <p:nvSpPr>
            <p:cNvPr id="25655" name="Freeform 55">
              <a:extLst>
                <a:ext uri="{FF2B5EF4-FFF2-40B4-BE49-F238E27FC236}">
                  <a16:creationId xmlns:a16="http://schemas.microsoft.com/office/drawing/2014/main" id="{BF0C72F5-D094-4D8F-B81F-30AA104F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656" name="AutoShape 56">
              <a:extLst>
                <a:ext uri="{FF2B5EF4-FFF2-40B4-BE49-F238E27FC236}">
                  <a16:creationId xmlns:a16="http://schemas.microsoft.com/office/drawing/2014/main" id="{855ACE88-6FAF-46B3-BC36-A35F212EBE2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027" name="Rectangle 57">
            <a:extLst>
              <a:ext uri="{FF2B5EF4-FFF2-40B4-BE49-F238E27FC236}">
                <a16:creationId xmlns:a16="http://schemas.microsoft.com/office/drawing/2014/main" id="{CC223869-6E1C-4D64-9A44-B947BCAC7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58">
            <a:extLst>
              <a:ext uri="{FF2B5EF4-FFF2-40B4-BE49-F238E27FC236}">
                <a16:creationId xmlns:a16="http://schemas.microsoft.com/office/drawing/2014/main" id="{A08DF927-7DA4-4C57-9A41-3232804DA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59" name="Rectangle 59">
            <a:extLst>
              <a:ext uri="{FF2B5EF4-FFF2-40B4-BE49-F238E27FC236}">
                <a16:creationId xmlns:a16="http://schemas.microsoft.com/office/drawing/2014/main" id="{10D33D7C-5261-4546-BD64-7C9410516D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60" name="Rectangle 60">
            <a:extLst>
              <a:ext uri="{FF2B5EF4-FFF2-40B4-BE49-F238E27FC236}">
                <a16:creationId xmlns:a16="http://schemas.microsoft.com/office/drawing/2014/main" id="{BC4FA4C0-C977-4FA8-BB64-F63BA0E13C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61" name="Rectangle 61">
            <a:extLst>
              <a:ext uri="{FF2B5EF4-FFF2-40B4-BE49-F238E27FC236}">
                <a16:creationId xmlns:a16="http://schemas.microsoft.com/office/drawing/2014/main" id="{9244C99B-DD87-4F31-92EE-74419D8F55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63CE7F-E7BB-4883-AECE-001A6374AF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EEFBEF-8A03-43D4-A2EE-9B9F4C173AE8}"/>
              </a:ext>
            </a:extLst>
          </p:cNvPr>
          <p:cNvSpPr/>
          <p:nvPr/>
        </p:nvSpPr>
        <p:spPr>
          <a:xfrm>
            <a:off x="500034" y="214290"/>
            <a:ext cx="6736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B273C6-B7D1-4EA3-A34E-140CC41AF467}"/>
              </a:ext>
            </a:extLst>
          </p:cNvPr>
          <p:cNvSpPr/>
          <p:nvPr/>
        </p:nvSpPr>
        <p:spPr>
          <a:xfrm>
            <a:off x="395288" y="1412875"/>
            <a:ext cx="71294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Внеклассное мероприятие по теме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« Права ребёнка».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800" dirty="0">
                <a:ln w="11430"/>
                <a:latin typeface="Arial" charset="0"/>
                <a:cs typeface="Arial" charset="0"/>
              </a:rPr>
              <a:t>(презентация для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обучающихся 4-6 классов)</a:t>
            </a:r>
          </a:p>
          <a:p>
            <a:pPr algn="ctr">
              <a:defRPr/>
            </a:pP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Данная презентация знакомит детей с семейным кодексом РФ и конвенцией о правах ребёнка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4C5B3-D8C1-4E7E-B088-1D45569DD51D}"/>
              </a:ext>
            </a:extLst>
          </p:cNvPr>
          <p:cNvSpPr/>
          <p:nvPr/>
        </p:nvSpPr>
        <p:spPr>
          <a:xfrm>
            <a:off x="683568" y="4869160"/>
            <a:ext cx="691276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CB808B81-85EF-448F-BB79-FEB2CC72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300"/>
            <a:ext cx="7434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Статья 55.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 Право ребёнка на общение с родителям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и и другими родственниками</a:t>
            </a:r>
          </a:p>
        </p:txBody>
      </p:sp>
      <p:pic>
        <p:nvPicPr>
          <p:cNvPr id="12291" name="Picture 6" descr="0">
            <a:extLst>
              <a:ext uri="{FF2B5EF4-FFF2-40B4-BE49-F238E27FC236}">
                <a16:creationId xmlns:a16="http://schemas.microsoft.com/office/drawing/2014/main" id="{41452D99-A387-4C4F-B878-8D970869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6350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7">
            <a:extLst>
              <a:ext uri="{FF2B5EF4-FFF2-40B4-BE49-F238E27FC236}">
                <a16:creationId xmlns:a16="http://schemas.microsoft.com/office/drawing/2014/main" id="{E5D6331F-750E-4CC5-8D18-15B25018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5684838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BE8C7C7-5243-40A3-9670-03533E315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2900"/>
            <a:ext cx="6335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Статья 56. </a:t>
            </a:r>
          </a:p>
          <a:p>
            <a:pPr eaLnBrk="1" hangingPunct="1"/>
            <a:endParaRPr lang="ru-RU" altLang="ru-RU" sz="2800" b="1">
              <a:solidFill>
                <a:srgbClr val="54EE2A"/>
              </a:solidFill>
            </a:endParaRP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Право ребёнка на защиту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DD90EF07-B8C5-476B-8D62-9E1848BB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9500"/>
            <a:ext cx="7367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6422DC"/>
                </a:solidFill>
              </a:rPr>
              <a:t>1. </a:t>
            </a:r>
            <a:r>
              <a:rPr lang="ru-RU" altLang="ru-RU" sz="3200" b="1">
                <a:solidFill>
                  <a:srgbClr val="3609F5"/>
                </a:solidFill>
              </a:rPr>
              <a:t>Ребёнок имеет право на защиту</a:t>
            </a:r>
          </a:p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 своих прав и законных интересов</a:t>
            </a:r>
            <a:r>
              <a:rPr lang="ru-RU" altLang="ru-RU" sz="2800" b="1"/>
              <a:t>.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78E01D98-40D0-4572-8DF5-9F319A46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49725"/>
            <a:ext cx="7131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2. Ребёнок имеет право на защиту</a:t>
            </a:r>
          </a:p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 от злоупотреблений со стороны </a:t>
            </a:r>
          </a:p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родителей (лиц, их заменяющих).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id="{F464DEF8-7865-4199-A622-1E4617D8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714375"/>
            <a:ext cx="70723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3. Должностные лица организаций и иные граждане, которым станет известно об угрозе жизни или здоровью ребёнка, о нарушении его прав и законных интересов, обязаны</a:t>
            </a:r>
          </a:p>
          <a:p>
            <a:pPr eaLnBrk="1" hangingPunct="1"/>
            <a:r>
              <a:rPr lang="ru-RU" altLang="ru-RU" sz="3200" b="1">
                <a:solidFill>
                  <a:srgbClr val="3609F5"/>
                </a:solidFill>
              </a:rPr>
              <a:t>сообщить об этом в орган опеки и попечительства по месту фактического нахождения ребёнка.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2">
            <a:extLst>
              <a:ext uri="{FF2B5EF4-FFF2-40B4-BE49-F238E27FC236}">
                <a16:creationId xmlns:a16="http://schemas.microsoft.com/office/drawing/2014/main" id="{D2D84D80-7999-4A94-8B86-AAC3DAA1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09123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4">
            <a:extLst>
              <a:ext uri="{FF2B5EF4-FFF2-40B4-BE49-F238E27FC236}">
                <a16:creationId xmlns:a16="http://schemas.microsoft.com/office/drawing/2014/main" id="{F5749DCC-8B52-43D9-A1A1-0F5DEE95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604837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F23F2393-AB34-438E-B70C-A0203DA2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538"/>
            <a:ext cx="7132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54EE2A"/>
                </a:solidFill>
              </a:rPr>
              <a:t>Статья 57. 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Право ребёнка выражать свое мнение.</a:t>
            </a:r>
          </a:p>
        </p:txBody>
      </p:sp>
      <p:pic>
        <p:nvPicPr>
          <p:cNvPr id="18435" name="Picture 5" descr="1">
            <a:extLst>
              <a:ext uri="{FF2B5EF4-FFF2-40B4-BE49-F238E27FC236}">
                <a16:creationId xmlns:a16="http://schemas.microsoft.com/office/drawing/2014/main" id="{F4696B43-AEE4-4E6E-9817-6145FB2C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64611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1">
            <a:extLst>
              <a:ext uri="{FF2B5EF4-FFF2-40B4-BE49-F238E27FC236}">
                <a16:creationId xmlns:a16="http://schemas.microsoft.com/office/drawing/2014/main" id="{82CF12EF-34E8-48E2-A080-FAD43C21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58293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6">
            <a:extLst>
              <a:ext uri="{FF2B5EF4-FFF2-40B4-BE49-F238E27FC236}">
                <a16:creationId xmlns:a16="http://schemas.microsoft.com/office/drawing/2014/main" id="{674C0920-2874-49CC-A3DD-C116A2B7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54165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7934662-D1DC-4DE3-AAB9-CB2FD6E7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3341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Статья 58.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 Право ребёнка на имя, отчество и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 фамилию</a:t>
            </a:r>
          </a:p>
        </p:txBody>
      </p:sp>
      <p:pic>
        <p:nvPicPr>
          <p:cNvPr id="21507" name="Picture 5" descr="3">
            <a:extLst>
              <a:ext uri="{FF2B5EF4-FFF2-40B4-BE49-F238E27FC236}">
                <a16:creationId xmlns:a16="http://schemas.microsoft.com/office/drawing/2014/main" id="{86D45114-940A-422F-8C46-E7924FFB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26479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2">
            <a:extLst>
              <a:ext uri="{FF2B5EF4-FFF2-40B4-BE49-F238E27FC236}">
                <a16:creationId xmlns:a16="http://schemas.microsoft.com/office/drawing/2014/main" id="{6B773374-DA60-4CAB-9DA7-FE41419C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2304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>
            <a:extLst>
              <a:ext uri="{FF2B5EF4-FFF2-40B4-BE49-F238E27FC236}">
                <a16:creationId xmlns:a16="http://schemas.microsoft.com/office/drawing/2014/main" id="{2FF2D92F-7ED9-4A63-9793-30D7BFB80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3188" y="549275"/>
            <a:ext cx="4376737" cy="1585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ПРАВА</a:t>
            </a:r>
          </a:p>
        </p:txBody>
      </p:sp>
      <p:sp>
        <p:nvSpPr>
          <p:cNvPr id="4099" name="WordArt 5">
            <a:extLst>
              <a:ext uri="{FF2B5EF4-FFF2-40B4-BE49-F238E27FC236}">
                <a16:creationId xmlns:a16="http://schemas.microsoft.com/office/drawing/2014/main" id="{4BE7BD0C-25AD-4012-ADCC-E83D114A4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2565400"/>
            <a:ext cx="3743325" cy="2074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РЕБЕНКА</a:t>
            </a:r>
          </a:p>
        </p:txBody>
      </p:sp>
      <p:pic>
        <p:nvPicPr>
          <p:cNvPr id="4100" name="Picture 6" descr="2 (2)">
            <a:extLst>
              <a:ext uri="{FF2B5EF4-FFF2-40B4-BE49-F238E27FC236}">
                <a16:creationId xmlns:a16="http://schemas.microsoft.com/office/drawing/2014/main" id="{8CAC80DF-963A-4062-A6DA-3AEABF3F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280828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1">
            <a:extLst>
              <a:ext uri="{FF2B5EF4-FFF2-40B4-BE49-F238E27FC236}">
                <a16:creationId xmlns:a16="http://schemas.microsoft.com/office/drawing/2014/main" id="{57F11EAB-B21D-4975-A3EA-D66DA799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575786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023F6B8-9559-4E35-9AE5-787B644E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5888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Статья 60.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 Имущественные права ребёнка</a:t>
            </a:r>
          </a:p>
        </p:txBody>
      </p:sp>
      <p:pic>
        <p:nvPicPr>
          <p:cNvPr id="23555" name="Picture 6" descr="5 (2)">
            <a:extLst>
              <a:ext uri="{FF2B5EF4-FFF2-40B4-BE49-F238E27FC236}">
                <a16:creationId xmlns:a16="http://schemas.microsoft.com/office/drawing/2014/main" id="{FD633964-B7C1-4A35-8D11-C56B05CF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417671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6">
            <a:extLst>
              <a:ext uri="{FF2B5EF4-FFF2-40B4-BE49-F238E27FC236}">
                <a16:creationId xmlns:a16="http://schemas.microsoft.com/office/drawing/2014/main" id="{26BB159D-0CC8-432E-A134-917DF95A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37941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22">
            <a:extLst>
              <a:ext uri="{FF2B5EF4-FFF2-40B4-BE49-F238E27FC236}">
                <a16:creationId xmlns:a16="http://schemas.microsoft.com/office/drawing/2014/main" id="{1A076306-8A22-4CA0-AAF1-5ABA28E9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53848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0">
            <a:extLst>
              <a:ext uri="{FF2B5EF4-FFF2-40B4-BE49-F238E27FC236}">
                <a16:creationId xmlns:a16="http://schemas.microsoft.com/office/drawing/2014/main" id="{BC222A3C-D73D-4BC6-B9AF-D5298BEB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57626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4">
            <a:extLst>
              <a:ext uri="{FF2B5EF4-FFF2-40B4-BE49-F238E27FC236}">
                <a16:creationId xmlns:a16="http://schemas.microsoft.com/office/drawing/2014/main" id="{E1719410-6B44-450C-9881-598C66E2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54229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>
            <a:extLst>
              <a:ext uri="{FF2B5EF4-FFF2-40B4-BE49-F238E27FC236}">
                <a16:creationId xmlns:a16="http://schemas.microsoft.com/office/drawing/2014/main" id="{80D1A45A-1806-43F0-86E8-A55CA5C63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6337300" cy="5024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внимание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26831F-AADF-4E1A-A2CD-C9787DB2D7E8}"/>
              </a:ext>
            </a:extLst>
          </p:cNvPr>
          <p:cNvSpPr/>
          <p:nvPr/>
        </p:nvSpPr>
        <p:spPr>
          <a:xfrm>
            <a:off x="467891" y="285728"/>
            <a:ext cx="572740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4EE2A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Список  используемой </a:t>
            </a:r>
          </a:p>
          <a:p>
            <a:pPr algn="ctr">
              <a:defRPr/>
            </a:pP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4EE2A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литературы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DA5D616D-E219-4CFA-BE39-E0BBEA6F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67294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3600" dirty="0">
                <a:latin typeface="Arial" charset="0"/>
                <a:cs typeface="Arial" charset="0"/>
              </a:rPr>
              <a:t> конвенция о правах ребёнка;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latin typeface="Arial" charset="0"/>
                <a:cs typeface="Arial" charset="0"/>
              </a:rPr>
              <a:t> семейный кодекс РФ;</a:t>
            </a:r>
          </a:p>
          <a:p>
            <a:pPr>
              <a:defRPr/>
            </a:pPr>
            <a:endParaRPr lang="ru-RU" sz="3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Источники интернет</a:t>
            </a:r>
          </a:p>
          <a:p>
            <a:pPr>
              <a:defRPr/>
            </a:pPr>
            <a:endParaRPr lang="ru-RU" sz="36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3609F5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rgbClr val="3609F5"/>
                </a:solidFill>
                <a:latin typeface="Arial" charset="0"/>
                <a:cs typeface="Arial" charset="0"/>
              </a:rPr>
              <a:t>http://sredd-d.my1.ru</a:t>
            </a:r>
            <a:r>
              <a:rPr lang="ru-RU" sz="3600" dirty="0">
                <a:solidFill>
                  <a:srgbClr val="3609F5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3609F5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rgbClr val="3609F5"/>
                </a:solidFill>
                <a:latin typeface="Arial" charset="0"/>
                <a:cs typeface="Arial" charset="0"/>
              </a:rPr>
              <a:t>http://papa-vlad.narod.ru</a:t>
            </a:r>
            <a:endParaRPr lang="ru-RU" sz="3600" dirty="0">
              <a:solidFill>
                <a:srgbClr val="3609F5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3609F5"/>
                </a:solidFill>
                <a:latin typeface="Arial" charset="0"/>
                <a:cs typeface="Arial" charset="0"/>
              </a:rPr>
              <a:t> другие ресурсы интернета</a:t>
            </a:r>
          </a:p>
          <a:p>
            <a:pPr>
              <a:defRPr/>
            </a:pPr>
            <a:r>
              <a:rPr lang="ru-RU" sz="3600" dirty="0">
                <a:solidFill>
                  <a:srgbClr val="3609F5"/>
                </a:solidFill>
                <a:latin typeface="Arial" charset="0"/>
                <a:cs typeface="Arial" charset="0"/>
              </a:rPr>
              <a:t>                            (картинки)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>
            <a:extLst>
              <a:ext uri="{FF2B5EF4-FFF2-40B4-BE49-F238E27FC236}">
                <a16:creationId xmlns:a16="http://schemas.microsoft.com/office/drawing/2014/main" id="{42EB25BC-6751-4ECB-96DF-172ADD2E472A}"/>
              </a:ext>
            </a:extLst>
          </p:cNvPr>
          <p:cNvSpPr>
            <a:spLocks noChangeArrowheads="1"/>
          </p:cNvSpPr>
          <p:nvPr/>
        </p:nvSpPr>
        <p:spPr bwMode="auto">
          <a:xfrm rot="-699846">
            <a:off x="57150" y="398463"/>
            <a:ext cx="8027988" cy="3887787"/>
          </a:xfrm>
          <a:prstGeom prst="star24">
            <a:avLst>
              <a:gd name="adj" fmla="val 39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81212"/>
                </a:solidFill>
              </a:rPr>
              <a:t>Семейный кодекс РФ (СК РФ)</a:t>
            </a:r>
          </a:p>
          <a:p>
            <a:pPr algn="ctr" eaLnBrk="1" hangingPunct="1"/>
            <a:r>
              <a:rPr lang="ru-RU" altLang="ru-RU" sz="3200" b="1">
                <a:solidFill>
                  <a:srgbClr val="E81212"/>
                </a:solidFill>
              </a:rPr>
              <a:t> от 29.12.1995 N 223-ФЗ</a:t>
            </a:r>
          </a:p>
        </p:txBody>
      </p:sp>
      <p:pic>
        <p:nvPicPr>
          <p:cNvPr id="5123" name="Picture 6" descr="3 (2)">
            <a:extLst>
              <a:ext uri="{FF2B5EF4-FFF2-40B4-BE49-F238E27FC236}">
                <a16:creationId xmlns:a16="http://schemas.microsoft.com/office/drawing/2014/main" id="{7D92331C-6B5D-4B8B-84FB-C293E26F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18478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extLst>
              <a:ext uri="{FF2B5EF4-FFF2-40B4-BE49-F238E27FC236}">
                <a16:creationId xmlns:a16="http://schemas.microsoft.com/office/drawing/2014/main" id="{99CCF02F-0CA0-406B-A65B-7129F742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7667625" cy="5373687"/>
          </a:xfrm>
          <a:prstGeom prst="star16">
            <a:avLst>
              <a:gd name="adj" fmla="val 34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B76FF22-E67C-4445-89F0-CC377653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439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Глава 11. </a:t>
            </a:r>
          </a:p>
          <a:p>
            <a:pPr eaLnBrk="1" hangingPunct="1"/>
            <a:r>
              <a:rPr lang="ru-RU" altLang="ru-RU" sz="2800" b="1">
                <a:solidFill>
                  <a:srgbClr val="54EE2A"/>
                </a:solidFill>
              </a:rPr>
              <a:t>ПРАВА НЕСОВЕРШЕННОЛЕТНИХ ДЕТЕЙ</a:t>
            </a:r>
          </a:p>
          <a:p>
            <a:pPr eaLnBrk="1" hangingPunct="1"/>
            <a:endParaRPr lang="ru-RU" altLang="ru-RU" sz="2800">
              <a:solidFill>
                <a:srgbClr val="54EE2A"/>
              </a:solidFill>
            </a:endParaRPr>
          </a:p>
        </p:txBody>
      </p:sp>
      <p:pic>
        <p:nvPicPr>
          <p:cNvPr id="6148" name="Picture 9" descr="77">
            <a:extLst>
              <a:ext uri="{FF2B5EF4-FFF2-40B4-BE49-F238E27FC236}">
                <a16:creationId xmlns:a16="http://schemas.microsoft.com/office/drawing/2014/main" id="{E2E3D651-FC0A-4F8C-BE15-6A2C5612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47910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3">
            <a:extLst>
              <a:ext uri="{FF2B5EF4-FFF2-40B4-BE49-F238E27FC236}">
                <a16:creationId xmlns:a16="http://schemas.microsoft.com/office/drawing/2014/main" id="{F0968602-3768-4CDD-A278-131D3FC4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50911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5">
            <a:extLst>
              <a:ext uri="{FF2B5EF4-FFF2-40B4-BE49-F238E27FC236}">
                <a16:creationId xmlns:a16="http://schemas.microsoft.com/office/drawing/2014/main" id="{53B45BD6-C449-4C87-86ED-E7511E97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397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D98EAFB6-2C9F-407C-B55E-CF28938C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738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54EE2A"/>
                </a:solidFill>
              </a:rPr>
              <a:t>Статья 54.</a:t>
            </a:r>
          </a:p>
          <a:p>
            <a:pPr eaLnBrk="1" hangingPunct="1"/>
            <a:r>
              <a:rPr lang="ru-RU" altLang="ru-RU" sz="2400" b="1">
                <a:solidFill>
                  <a:srgbClr val="54EE2A"/>
                </a:solidFill>
              </a:rPr>
              <a:t> Право ребёнка жить и воспитываться в семье</a:t>
            </a:r>
          </a:p>
          <a:p>
            <a:pPr eaLnBrk="1" hangingPunct="1"/>
            <a:r>
              <a:rPr lang="ru-RU" altLang="ru-RU" sz="2400" b="1">
                <a:solidFill>
                  <a:srgbClr val="54EE2A"/>
                </a:solidFill>
              </a:rPr>
              <a:t> </a:t>
            </a:r>
          </a:p>
        </p:txBody>
      </p:sp>
      <p:pic>
        <p:nvPicPr>
          <p:cNvPr id="9219" name="Picture 5" descr="45">
            <a:extLst>
              <a:ext uri="{FF2B5EF4-FFF2-40B4-BE49-F238E27FC236}">
                <a16:creationId xmlns:a16="http://schemas.microsoft.com/office/drawing/2014/main" id="{E85CA8B6-A59B-44DC-9C3A-15A9E959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5672137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9">
            <a:extLst>
              <a:ext uri="{FF2B5EF4-FFF2-40B4-BE49-F238E27FC236}">
                <a16:creationId xmlns:a16="http://schemas.microsoft.com/office/drawing/2014/main" id="{631512B1-067A-4C79-9B30-3D81EEF5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0546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3">
            <a:extLst>
              <a:ext uri="{FF2B5EF4-FFF2-40B4-BE49-F238E27FC236}">
                <a16:creationId xmlns:a16="http://schemas.microsoft.com/office/drawing/2014/main" id="{2F8E4E40-46C2-4BD8-B58B-6CBEAB44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5665788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143</TotalTime>
  <Words>232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Кимоно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Михаил Челов</cp:lastModifiedBy>
  <cp:revision>14</cp:revision>
  <dcterms:created xsi:type="dcterms:W3CDTF">2011-01-19T19:38:14Z</dcterms:created>
  <dcterms:modified xsi:type="dcterms:W3CDTF">2020-04-12T21:33:26Z</dcterms:modified>
</cp:coreProperties>
</file>